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86" r:id="rId2"/>
    <p:sldMasterId id="2147483687" r:id="rId3"/>
    <p:sldMasterId id="2147483688" r:id="rId4"/>
    <p:sldMasterId id="2147483689" r:id="rId5"/>
    <p:sldMasterId id="2147483690" r:id="rId6"/>
    <p:sldMasterId id="2147483691" r:id="rId7"/>
  </p:sldMasterIdLst>
  <p:notesMasterIdLst>
    <p:notesMasterId r:id="rId41"/>
  </p:notesMasterIdLst>
  <p:sldIdLst>
    <p:sldId id="578" r:id="rId8"/>
    <p:sldId id="461" r:id="rId9"/>
    <p:sldId id="634" r:id="rId10"/>
    <p:sldId id="584" r:id="rId11"/>
    <p:sldId id="562" r:id="rId12"/>
    <p:sldId id="589" r:id="rId13"/>
    <p:sldId id="590" r:id="rId14"/>
    <p:sldId id="629" r:id="rId15"/>
    <p:sldId id="591" r:id="rId16"/>
    <p:sldId id="592" r:id="rId17"/>
    <p:sldId id="593" r:id="rId18"/>
    <p:sldId id="594" r:id="rId19"/>
    <p:sldId id="595" r:id="rId20"/>
    <p:sldId id="597" r:id="rId21"/>
    <p:sldId id="633" r:id="rId22"/>
    <p:sldId id="630" r:id="rId23"/>
    <p:sldId id="606" r:id="rId24"/>
    <p:sldId id="607" r:id="rId25"/>
    <p:sldId id="596" r:id="rId26"/>
    <p:sldId id="598" r:id="rId27"/>
    <p:sldId id="599" r:id="rId28"/>
    <p:sldId id="600" r:id="rId29"/>
    <p:sldId id="622" r:id="rId30"/>
    <p:sldId id="601" r:id="rId31"/>
    <p:sldId id="635" r:id="rId32"/>
    <p:sldId id="602" r:id="rId33"/>
    <p:sldId id="621" r:id="rId34"/>
    <p:sldId id="604" r:id="rId35"/>
    <p:sldId id="605" r:id="rId36"/>
    <p:sldId id="610" r:id="rId37"/>
    <p:sldId id="623" r:id="rId38"/>
    <p:sldId id="636" r:id="rId39"/>
    <p:sldId id="579" r:id="rId40"/>
  </p:sldIdLst>
  <p:sldSz cx="9145588" cy="6858000"/>
  <p:notesSz cx="6858000" cy="9144000"/>
  <p:custDataLst>
    <p:tags r:id="rId4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21A3D0"/>
    <a:srgbClr val="1F98C3"/>
    <a:srgbClr val="1C89B0"/>
    <a:srgbClr val="781E19"/>
    <a:srgbClr val="A9BECB"/>
    <a:srgbClr val="DDDDDD"/>
    <a:srgbClr val="AF1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50" d="100"/>
          <a:sy n="150" d="100"/>
        </p:scale>
        <p:origin x="2094" y="126"/>
      </p:cViewPr>
      <p:guideLst>
        <p:guide orient="horz" pos="214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gs" Target="tags/tag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898C989-D005-45DA-BF4B-F458DFF6FA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3119DC2-2919-4EC1-BF0F-214F6A70332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DCCDEF16-1359-4EE6-9573-471321B66EDA}" type="datetimeFigureOut">
              <a:rPr lang="zh-CN" altLang="en-US"/>
              <a:pPr>
                <a:defRPr/>
              </a:pPr>
              <a:t>2024/9/2</a:t>
            </a:fld>
            <a:endParaRPr 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8F82007F-74D3-4567-960A-7822C647383A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A1AD796-DF2C-4CA2-ACA0-D9D2AB0340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4FC6D295-1655-4A52-ACC6-1E962454294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E8DA958A-89CD-46A0-984F-B9CF0A0B2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288648F8-A73A-4D56-AD90-6833B5E639D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2585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>
            <a:extLst>
              <a:ext uri="{FF2B5EF4-FFF2-40B4-BE49-F238E27FC236}">
                <a16:creationId xmlns:a16="http://schemas.microsoft.com/office/drawing/2014/main" id="{13763677-F574-428A-A59A-2E57BEA44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3" name="备注占位符 2">
            <a:extLst>
              <a:ext uri="{FF2B5EF4-FFF2-40B4-BE49-F238E27FC236}">
                <a16:creationId xmlns:a16="http://schemas.microsoft.com/office/drawing/2014/main" id="{1A190052-95EB-427E-A201-A419573E8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4" name="灯片编号占位符 3">
            <a:extLst>
              <a:ext uri="{FF2B5EF4-FFF2-40B4-BE49-F238E27FC236}">
                <a16:creationId xmlns:a16="http://schemas.microsoft.com/office/drawing/2014/main" id="{2210F02F-E046-4F1F-A5C9-0C2B9F62B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EDB240-36B4-4E92-8A69-773B9A0C741D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46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>
            <a:extLst>
              <a:ext uri="{FF2B5EF4-FFF2-40B4-BE49-F238E27FC236}">
                <a16:creationId xmlns:a16="http://schemas.microsoft.com/office/drawing/2014/main" id="{A453F4D8-DF1B-4D05-8E8F-488BD7B03A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备注占位符 2">
            <a:extLst>
              <a:ext uri="{FF2B5EF4-FFF2-40B4-BE49-F238E27FC236}">
                <a16:creationId xmlns:a16="http://schemas.microsoft.com/office/drawing/2014/main" id="{26228B75-932D-4989-B6F4-DEA542AA6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6" name="灯片编号占位符 3">
            <a:extLst>
              <a:ext uri="{FF2B5EF4-FFF2-40B4-BE49-F238E27FC236}">
                <a16:creationId xmlns:a16="http://schemas.microsoft.com/office/drawing/2014/main" id="{34894D10-113B-493D-928E-803B34593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48309D-215F-40F7-AA35-266F1FFACCFA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16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>
            <a:extLst>
              <a:ext uri="{FF2B5EF4-FFF2-40B4-BE49-F238E27FC236}">
                <a16:creationId xmlns:a16="http://schemas.microsoft.com/office/drawing/2014/main" id="{F72FB3E2-01E9-490A-B3B9-A084DE815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备注占位符 2">
            <a:extLst>
              <a:ext uri="{FF2B5EF4-FFF2-40B4-BE49-F238E27FC236}">
                <a16:creationId xmlns:a16="http://schemas.microsoft.com/office/drawing/2014/main" id="{0B55C9B2-5956-4CCF-9D6D-F714A71C3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灯片编号占位符 3">
            <a:extLst>
              <a:ext uri="{FF2B5EF4-FFF2-40B4-BE49-F238E27FC236}">
                <a16:creationId xmlns:a16="http://schemas.microsoft.com/office/drawing/2014/main" id="{8C8BC79D-91DB-4455-938E-E803A70F7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F98ADD-6FD2-42A6-8800-19B9AD77CB3F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28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7183BA04-E47A-40A6-8E72-E1494E3517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5482E32F-ADCE-4FAC-9FD5-6AD445002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AA33E297-04EF-437E-B533-FB78D25AA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6059DD-A106-49E5-81C4-11F8A593F7AA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7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>
            <a:extLst>
              <a:ext uri="{FF2B5EF4-FFF2-40B4-BE49-F238E27FC236}">
                <a16:creationId xmlns:a16="http://schemas.microsoft.com/office/drawing/2014/main" id="{1D06FFB3-FA4A-4B07-A6A3-C312D8921A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备注占位符 2">
            <a:extLst>
              <a:ext uri="{FF2B5EF4-FFF2-40B4-BE49-F238E27FC236}">
                <a16:creationId xmlns:a16="http://schemas.microsoft.com/office/drawing/2014/main" id="{31644E62-FB42-407D-B3A7-45CA58FCC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820" name="灯片编号占位符 3">
            <a:extLst>
              <a:ext uri="{FF2B5EF4-FFF2-40B4-BE49-F238E27FC236}">
                <a16:creationId xmlns:a16="http://schemas.microsoft.com/office/drawing/2014/main" id="{0134DBAA-7762-4120-9FE6-30953703C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634A3-3614-40DF-934E-03F24AC7FBF7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69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33A4A491-4E4F-45FD-9814-13B486DF5C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90AF658D-2DBA-4730-9212-E663DED86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509D06D6-3817-4349-A2AE-A52FB51FC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11BEA5-6A0C-47A4-8CEB-5D27B1101358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9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>
            <a:extLst>
              <a:ext uri="{FF2B5EF4-FFF2-40B4-BE49-F238E27FC236}">
                <a16:creationId xmlns:a16="http://schemas.microsoft.com/office/drawing/2014/main" id="{4C8028AC-7872-4B99-976B-247DAD91C3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8915" name="备注占位符 2">
            <a:extLst>
              <a:ext uri="{FF2B5EF4-FFF2-40B4-BE49-F238E27FC236}">
                <a16:creationId xmlns:a16="http://schemas.microsoft.com/office/drawing/2014/main" id="{5858A5BA-C302-4D4F-8773-8D19B3FB3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6" name="灯片编号占位符 3">
            <a:extLst>
              <a:ext uri="{FF2B5EF4-FFF2-40B4-BE49-F238E27FC236}">
                <a16:creationId xmlns:a16="http://schemas.microsoft.com/office/drawing/2014/main" id="{1EF387B0-A223-484C-B920-6F77B30AE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BFC1F8-95AD-484B-A6D9-3AB22EE520C7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69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>
            <a:extLst>
              <a:ext uri="{FF2B5EF4-FFF2-40B4-BE49-F238E27FC236}">
                <a16:creationId xmlns:a16="http://schemas.microsoft.com/office/drawing/2014/main" id="{B5CDE8C7-FD50-4643-885B-0D6A6D395E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备注占位符 2">
            <a:extLst>
              <a:ext uri="{FF2B5EF4-FFF2-40B4-BE49-F238E27FC236}">
                <a16:creationId xmlns:a16="http://schemas.microsoft.com/office/drawing/2014/main" id="{2363EB1E-9C65-4684-A77E-7AF8776DC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64" name="灯片编号占位符 3">
            <a:extLst>
              <a:ext uri="{FF2B5EF4-FFF2-40B4-BE49-F238E27FC236}">
                <a16:creationId xmlns:a16="http://schemas.microsoft.com/office/drawing/2014/main" id="{8AC38EDB-DC1C-472E-B008-FCBBDEF220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BAE200-8C0E-492F-B830-0D340F03ED16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10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>
            <a:extLst>
              <a:ext uri="{FF2B5EF4-FFF2-40B4-BE49-F238E27FC236}">
                <a16:creationId xmlns:a16="http://schemas.microsoft.com/office/drawing/2014/main" id="{D23C3B13-26BE-4D20-9003-7305251D88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备注占位符 2">
            <a:extLst>
              <a:ext uri="{FF2B5EF4-FFF2-40B4-BE49-F238E27FC236}">
                <a16:creationId xmlns:a16="http://schemas.microsoft.com/office/drawing/2014/main" id="{4623321E-3D4D-407E-8462-FBC5FA44B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012" name="灯片编号占位符 3">
            <a:extLst>
              <a:ext uri="{FF2B5EF4-FFF2-40B4-BE49-F238E27FC236}">
                <a16:creationId xmlns:a16="http://schemas.microsoft.com/office/drawing/2014/main" id="{64FCAE3C-FB6C-47EC-BE16-4EB935C32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0BC7F9-49CB-4B9B-A10B-7EF2746C87B2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16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>
            <a:extLst>
              <a:ext uri="{FF2B5EF4-FFF2-40B4-BE49-F238E27FC236}">
                <a16:creationId xmlns:a16="http://schemas.microsoft.com/office/drawing/2014/main" id="{6013451C-B46F-4EAF-8CD3-3349EF68E7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59" name="备注占位符 2">
            <a:extLst>
              <a:ext uri="{FF2B5EF4-FFF2-40B4-BE49-F238E27FC236}">
                <a16:creationId xmlns:a16="http://schemas.microsoft.com/office/drawing/2014/main" id="{8205E4CC-F1FE-4188-86A3-3F6D4ED07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060" name="灯片编号占位符 3">
            <a:extLst>
              <a:ext uri="{FF2B5EF4-FFF2-40B4-BE49-F238E27FC236}">
                <a16:creationId xmlns:a16="http://schemas.microsoft.com/office/drawing/2014/main" id="{7B01B5D9-3B9B-4B1F-8530-295A17801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701908-E098-42ED-96D4-CB457FA5CBAE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96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>
            <a:extLst>
              <a:ext uri="{FF2B5EF4-FFF2-40B4-BE49-F238E27FC236}">
                <a16:creationId xmlns:a16="http://schemas.microsoft.com/office/drawing/2014/main" id="{312A6216-31F3-48E5-9471-8424C6B6D2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7" name="备注占位符 2">
            <a:extLst>
              <a:ext uri="{FF2B5EF4-FFF2-40B4-BE49-F238E27FC236}">
                <a16:creationId xmlns:a16="http://schemas.microsoft.com/office/drawing/2014/main" id="{7D198EC3-8ADC-4912-B835-3D4A43483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108" name="灯片编号占位符 3">
            <a:extLst>
              <a:ext uri="{FF2B5EF4-FFF2-40B4-BE49-F238E27FC236}">
                <a16:creationId xmlns:a16="http://schemas.microsoft.com/office/drawing/2014/main" id="{9D91F21E-BABD-40AD-9A53-2807A3AF3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4E11A9-B6B8-40C4-A67B-28EFDE8A0B49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15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>
            <a:extLst>
              <a:ext uri="{FF2B5EF4-FFF2-40B4-BE49-F238E27FC236}">
                <a16:creationId xmlns:a16="http://schemas.microsoft.com/office/drawing/2014/main" id="{DC64AE1E-0B9C-4F53-9501-D4D2C14521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2291" name="备注占位符 2">
            <a:extLst>
              <a:ext uri="{FF2B5EF4-FFF2-40B4-BE49-F238E27FC236}">
                <a16:creationId xmlns:a16="http://schemas.microsoft.com/office/drawing/2014/main" id="{841A379F-2F9D-4120-AF5F-DB5F9B641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2" name="灯片编号占位符 3">
            <a:extLst>
              <a:ext uri="{FF2B5EF4-FFF2-40B4-BE49-F238E27FC236}">
                <a16:creationId xmlns:a16="http://schemas.microsoft.com/office/drawing/2014/main" id="{35821E57-9C70-456E-80DD-9BA028F40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FC73A4-4E4F-4077-9714-4C32812BCD26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67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>
            <a:extLst>
              <a:ext uri="{FF2B5EF4-FFF2-40B4-BE49-F238E27FC236}">
                <a16:creationId xmlns:a16="http://schemas.microsoft.com/office/drawing/2014/main" id="{1BF6D2D0-EDB7-42C6-B288-7C867F13C3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9155" name="备注占位符 2">
            <a:extLst>
              <a:ext uri="{FF2B5EF4-FFF2-40B4-BE49-F238E27FC236}">
                <a16:creationId xmlns:a16="http://schemas.microsoft.com/office/drawing/2014/main" id="{3527FB33-88AE-4780-AF87-F7CA10759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6" name="灯片编号占位符 3">
            <a:extLst>
              <a:ext uri="{FF2B5EF4-FFF2-40B4-BE49-F238E27FC236}">
                <a16:creationId xmlns:a16="http://schemas.microsoft.com/office/drawing/2014/main" id="{7D8B8020-9050-46F5-B0DB-E3CCB9572C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9C692B-8667-4895-B710-1B1712E3AC20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824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>
            <a:extLst>
              <a:ext uri="{FF2B5EF4-FFF2-40B4-BE49-F238E27FC236}">
                <a16:creationId xmlns:a16="http://schemas.microsoft.com/office/drawing/2014/main" id="{A167D6A6-855B-4328-B1E0-FC418B2F92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03" name="备注占位符 2">
            <a:extLst>
              <a:ext uri="{FF2B5EF4-FFF2-40B4-BE49-F238E27FC236}">
                <a16:creationId xmlns:a16="http://schemas.microsoft.com/office/drawing/2014/main" id="{8D0E9FB4-232E-45E8-A222-3762B8147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04" name="灯片编号占位符 3">
            <a:extLst>
              <a:ext uri="{FF2B5EF4-FFF2-40B4-BE49-F238E27FC236}">
                <a16:creationId xmlns:a16="http://schemas.microsoft.com/office/drawing/2014/main" id="{5B866B72-336B-43A6-BAC5-9340F0032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56B67C-61CD-4140-9270-BB4AD1DB4B76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11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>
            <a:extLst>
              <a:ext uri="{FF2B5EF4-FFF2-40B4-BE49-F238E27FC236}">
                <a16:creationId xmlns:a16="http://schemas.microsoft.com/office/drawing/2014/main" id="{C62C9847-14BC-4352-9579-F692F2B77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1" name="备注占位符 2">
            <a:extLst>
              <a:ext uri="{FF2B5EF4-FFF2-40B4-BE49-F238E27FC236}">
                <a16:creationId xmlns:a16="http://schemas.microsoft.com/office/drawing/2014/main" id="{8B9556FF-056E-4042-B05C-B1F6616EB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252" name="灯片编号占位符 3">
            <a:extLst>
              <a:ext uri="{FF2B5EF4-FFF2-40B4-BE49-F238E27FC236}">
                <a16:creationId xmlns:a16="http://schemas.microsoft.com/office/drawing/2014/main" id="{2E5794DD-79F6-4EDE-8D0B-8751A8BAD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7DACDB-9696-4087-842A-6551C7B62CAD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80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>
            <a:extLst>
              <a:ext uri="{FF2B5EF4-FFF2-40B4-BE49-F238E27FC236}">
                <a16:creationId xmlns:a16="http://schemas.microsoft.com/office/drawing/2014/main" id="{47C4308E-47A8-4B01-8C11-CC1F7516C9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299" name="备注占位符 2">
            <a:extLst>
              <a:ext uri="{FF2B5EF4-FFF2-40B4-BE49-F238E27FC236}">
                <a16:creationId xmlns:a16="http://schemas.microsoft.com/office/drawing/2014/main" id="{423CA35D-074F-4065-9032-866A548C7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5300" name="灯片编号占位符 3">
            <a:extLst>
              <a:ext uri="{FF2B5EF4-FFF2-40B4-BE49-F238E27FC236}">
                <a16:creationId xmlns:a16="http://schemas.microsoft.com/office/drawing/2014/main" id="{3FBA974C-A1C4-434B-9EB8-78F6CD79D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369649-24DD-4471-B22B-881FA9147D52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00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>
            <a:extLst>
              <a:ext uri="{FF2B5EF4-FFF2-40B4-BE49-F238E27FC236}">
                <a16:creationId xmlns:a16="http://schemas.microsoft.com/office/drawing/2014/main" id="{89F639AD-0A0B-4F08-942E-3ABE0DA953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7347" name="备注占位符 2">
            <a:extLst>
              <a:ext uri="{FF2B5EF4-FFF2-40B4-BE49-F238E27FC236}">
                <a16:creationId xmlns:a16="http://schemas.microsoft.com/office/drawing/2014/main" id="{A6CE9B7E-D4D6-4A65-B25E-EE4316CEE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>
            <a:extLst>
              <a:ext uri="{FF2B5EF4-FFF2-40B4-BE49-F238E27FC236}">
                <a16:creationId xmlns:a16="http://schemas.microsoft.com/office/drawing/2014/main" id="{AC0EBD30-92C0-43DE-8F36-E8A4DA9AF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FAF26C-6829-4FFC-A79D-F76797CC2521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48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>
            <a:extLst>
              <a:ext uri="{FF2B5EF4-FFF2-40B4-BE49-F238E27FC236}">
                <a16:creationId xmlns:a16="http://schemas.microsoft.com/office/drawing/2014/main" id="{BF6D60AD-88F5-430B-B979-8234EBCFF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5" name="备注占位符 2">
            <a:extLst>
              <a:ext uri="{FF2B5EF4-FFF2-40B4-BE49-F238E27FC236}">
                <a16:creationId xmlns:a16="http://schemas.microsoft.com/office/drawing/2014/main" id="{092775DC-A084-436A-B476-06342A072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396" name="灯片编号占位符 3">
            <a:extLst>
              <a:ext uri="{FF2B5EF4-FFF2-40B4-BE49-F238E27FC236}">
                <a16:creationId xmlns:a16="http://schemas.microsoft.com/office/drawing/2014/main" id="{56372945-B473-49CC-981B-53A2412185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D15060-E709-4EFD-B807-0BA911271162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932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>
            <a:extLst>
              <a:ext uri="{FF2B5EF4-FFF2-40B4-BE49-F238E27FC236}">
                <a16:creationId xmlns:a16="http://schemas.microsoft.com/office/drawing/2014/main" id="{5DBAF39C-5158-49AF-BB7A-4147A6778C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1443" name="备注占位符 2">
            <a:extLst>
              <a:ext uri="{FF2B5EF4-FFF2-40B4-BE49-F238E27FC236}">
                <a16:creationId xmlns:a16="http://schemas.microsoft.com/office/drawing/2014/main" id="{7DF7A3F4-6E20-431B-A35B-47EE45276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44" name="灯片编号占位符 3">
            <a:extLst>
              <a:ext uri="{FF2B5EF4-FFF2-40B4-BE49-F238E27FC236}">
                <a16:creationId xmlns:a16="http://schemas.microsoft.com/office/drawing/2014/main" id="{CE6C6482-9D06-4986-B964-8AD4CBBB5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983645-3406-45C3-BF76-84AB0CCDB501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45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>
            <a:extLst>
              <a:ext uri="{FF2B5EF4-FFF2-40B4-BE49-F238E27FC236}">
                <a16:creationId xmlns:a16="http://schemas.microsoft.com/office/drawing/2014/main" id="{253710D3-8443-4F34-802D-386E8BBEC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39" name="备注占位符 2">
            <a:extLst>
              <a:ext uri="{FF2B5EF4-FFF2-40B4-BE49-F238E27FC236}">
                <a16:creationId xmlns:a16="http://schemas.microsoft.com/office/drawing/2014/main" id="{18E262ED-9EA0-4154-8C88-DD2E2B924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0" name="灯片编号占位符 3">
            <a:extLst>
              <a:ext uri="{FF2B5EF4-FFF2-40B4-BE49-F238E27FC236}">
                <a16:creationId xmlns:a16="http://schemas.microsoft.com/office/drawing/2014/main" id="{F3A3BE64-9733-402A-9AB4-2046992F2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2CEC16-04AA-44EB-A123-D2B14C8F7D05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37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>
            <a:extLst>
              <a:ext uri="{FF2B5EF4-FFF2-40B4-BE49-F238E27FC236}">
                <a16:creationId xmlns:a16="http://schemas.microsoft.com/office/drawing/2014/main" id="{932C4803-CBEE-4496-A7AA-581B480B3F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7" name="备注占位符 2">
            <a:extLst>
              <a:ext uri="{FF2B5EF4-FFF2-40B4-BE49-F238E27FC236}">
                <a16:creationId xmlns:a16="http://schemas.microsoft.com/office/drawing/2014/main" id="{A679ECD5-DB1E-4384-8686-AB60C611D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88" name="灯片编号占位符 3">
            <a:extLst>
              <a:ext uri="{FF2B5EF4-FFF2-40B4-BE49-F238E27FC236}">
                <a16:creationId xmlns:a16="http://schemas.microsoft.com/office/drawing/2014/main" id="{919E9A7E-C6A5-4B9D-B770-08290AB86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C3F60D-EDFF-4C83-A13B-22165568E13F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126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>
            <a:extLst>
              <a:ext uri="{FF2B5EF4-FFF2-40B4-BE49-F238E27FC236}">
                <a16:creationId xmlns:a16="http://schemas.microsoft.com/office/drawing/2014/main" id="{D320A726-50DC-48BE-8CDE-3FA24C774C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9635" name="备注占位符 2">
            <a:extLst>
              <a:ext uri="{FF2B5EF4-FFF2-40B4-BE49-F238E27FC236}">
                <a16:creationId xmlns:a16="http://schemas.microsoft.com/office/drawing/2014/main" id="{BD30177E-8604-49C0-AD58-5FF2CC71A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9636" name="灯片编号占位符 3">
            <a:extLst>
              <a:ext uri="{FF2B5EF4-FFF2-40B4-BE49-F238E27FC236}">
                <a16:creationId xmlns:a16="http://schemas.microsoft.com/office/drawing/2014/main" id="{75A1EB84-2AEA-4ED2-A100-2102AFD7E2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070053-B3D3-43A3-8999-53BD4B552349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50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>
            <a:extLst>
              <a:ext uri="{FF2B5EF4-FFF2-40B4-BE49-F238E27FC236}">
                <a16:creationId xmlns:a16="http://schemas.microsoft.com/office/drawing/2014/main" id="{308EA2A8-E1D0-49C9-B86A-C90C0BA968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备注占位符 2">
            <a:extLst>
              <a:ext uri="{FF2B5EF4-FFF2-40B4-BE49-F238E27FC236}">
                <a16:creationId xmlns:a16="http://schemas.microsoft.com/office/drawing/2014/main" id="{2E5BBB99-EB8D-46FA-AC02-8FD63D271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灯片编号占位符 3">
            <a:extLst>
              <a:ext uri="{FF2B5EF4-FFF2-40B4-BE49-F238E27FC236}">
                <a16:creationId xmlns:a16="http://schemas.microsoft.com/office/drawing/2014/main" id="{34773483-5075-4437-8857-61F63F6742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16E9D-F1F8-4B1C-A7EB-FDDC8D74548D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68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>
            <a:extLst>
              <a:ext uri="{FF2B5EF4-FFF2-40B4-BE49-F238E27FC236}">
                <a16:creationId xmlns:a16="http://schemas.microsoft.com/office/drawing/2014/main" id="{B181C51C-8D9E-4688-9DF5-C7DA44005B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7827" name="备注占位符 2">
            <a:extLst>
              <a:ext uri="{FF2B5EF4-FFF2-40B4-BE49-F238E27FC236}">
                <a16:creationId xmlns:a16="http://schemas.microsoft.com/office/drawing/2014/main" id="{4ACAC5F2-5030-4064-8F12-41C639F6B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7828" name="灯片编号占位符 3">
            <a:extLst>
              <a:ext uri="{FF2B5EF4-FFF2-40B4-BE49-F238E27FC236}">
                <a16:creationId xmlns:a16="http://schemas.microsoft.com/office/drawing/2014/main" id="{77210B92-ED08-4587-B838-EF1678C4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CFE0EB-3302-4825-B1B9-5D998B78FF7F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88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>
            <a:extLst>
              <a:ext uri="{FF2B5EF4-FFF2-40B4-BE49-F238E27FC236}">
                <a16:creationId xmlns:a16="http://schemas.microsoft.com/office/drawing/2014/main" id="{B2F24EBB-9282-494E-9D41-4AC5AED955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8067" name="备注占位符 2">
            <a:extLst>
              <a:ext uri="{FF2B5EF4-FFF2-40B4-BE49-F238E27FC236}">
                <a16:creationId xmlns:a16="http://schemas.microsoft.com/office/drawing/2014/main" id="{2C87D97F-B7FC-4423-A2A5-175C174FE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8068" name="灯片编号占位符 3">
            <a:extLst>
              <a:ext uri="{FF2B5EF4-FFF2-40B4-BE49-F238E27FC236}">
                <a16:creationId xmlns:a16="http://schemas.microsoft.com/office/drawing/2014/main" id="{4C36A516-9B79-410F-B1E3-9FA45758E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C6D1AF-3A8F-4978-B52E-F843396921EE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73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>
            <a:extLst>
              <a:ext uri="{FF2B5EF4-FFF2-40B4-BE49-F238E27FC236}">
                <a16:creationId xmlns:a16="http://schemas.microsoft.com/office/drawing/2014/main" id="{3F840498-7EC8-43B2-B8B7-06E9CF5E9E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3731" name="备注占位符 2">
            <a:extLst>
              <a:ext uri="{FF2B5EF4-FFF2-40B4-BE49-F238E27FC236}">
                <a16:creationId xmlns:a16="http://schemas.microsoft.com/office/drawing/2014/main" id="{57FE63E4-CF2D-4360-ABD6-A33267CE5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3732" name="灯片编号占位符 3">
            <a:extLst>
              <a:ext uri="{FF2B5EF4-FFF2-40B4-BE49-F238E27FC236}">
                <a16:creationId xmlns:a16="http://schemas.microsoft.com/office/drawing/2014/main" id="{3FCC7B3B-059F-4F74-95F6-57A37553A9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B77D8B-4F7B-4182-BD51-DE4840D52FDD}" type="slidenum">
              <a:rPr lang="zh-CN" altLang="en-US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2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幻灯片图像占位符 1">
            <a:extLst>
              <a:ext uri="{FF2B5EF4-FFF2-40B4-BE49-F238E27FC236}">
                <a16:creationId xmlns:a16="http://schemas.microsoft.com/office/drawing/2014/main" id="{A03543EF-29D3-41B8-931B-6F4DD44515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8307" name="备注占位符 2">
            <a:extLst>
              <a:ext uri="{FF2B5EF4-FFF2-40B4-BE49-F238E27FC236}">
                <a16:creationId xmlns:a16="http://schemas.microsoft.com/office/drawing/2014/main" id="{1ED88EFF-D603-45AF-9172-C4C29830D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8308" name="灯片编号占位符 3">
            <a:extLst>
              <a:ext uri="{FF2B5EF4-FFF2-40B4-BE49-F238E27FC236}">
                <a16:creationId xmlns:a16="http://schemas.microsoft.com/office/drawing/2014/main" id="{05D3E9D6-F622-41C3-9F45-5888C045A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98A9A2-27F1-4F4A-BE55-09EECF57F156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40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12F6D31C-2A7F-459C-A616-818200F446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15F79834-CE94-4C0F-B2A9-5D8EEF982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3DDD099A-FF1B-404C-BAFA-08B96C7122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3110D1-77FB-4DD6-A75C-3134183E1703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9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>
            <a:extLst>
              <a:ext uri="{FF2B5EF4-FFF2-40B4-BE49-F238E27FC236}">
                <a16:creationId xmlns:a16="http://schemas.microsoft.com/office/drawing/2014/main" id="{2A958E66-73A6-475E-9AC8-2F191359DE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备注占位符 2">
            <a:extLst>
              <a:ext uri="{FF2B5EF4-FFF2-40B4-BE49-F238E27FC236}">
                <a16:creationId xmlns:a16="http://schemas.microsoft.com/office/drawing/2014/main" id="{A40EE874-952E-4138-9688-3B9749546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灯片编号占位符 3">
            <a:extLst>
              <a:ext uri="{FF2B5EF4-FFF2-40B4-BE49-F238E27FC236}">
                <a16:creationId xmlns:a16="http://schemas.microsoft.com/office/drawing/2014/main" id="{6DFE3BDC-7831-4B1A-9CBA-84F9D50BA8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CAD072-B2C1-4976-996F-7CADE651E30D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46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>
            <a:extLst>
              <a:ext uri="{FF2B5EF4-FFF2-40B4-BE49-F238E27FC236}">
                <a16:creationId xmlns:a16="http://schemas.microsoft.com/office/drawing/2014/main" id="{C0FA6E99-E4CD-424C-9D81-130BECE827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备注占位符 2">
            <a:extLst>
              <a:ext uri="{FF2B5EF4-FFF2-40B4-BE49-F238E27FC236}">
                <a16:creationId xmlns:a16="http://schemas.microsoft.com/office/drawing/2014/main" id="{0A8817C0-9456-4322-919F-284E758E7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灯片编号占位符 3">
            <a:extLst>
              <a:ext uri="{FF2B5EF4-FFF2-40B4-BE49-F238E27FC236}">
                <a16:creationId xmlns:a16="http://schemas.microsoft.com/office/drawing/2014/main" id="{95353834-8B4B-4BFF-8AEB-F0E6E51A1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B32B73-F2E8-45A6-B132-738B0D0C1D11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3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:a16="http://schemas.microsoft.com/office/drawing/2014/main" id="{B579268E-6709-42D3-997F-B975BAB635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1" name="备注占位符 2">
            <a:extLst>
              <a:ext uri="{FF2B5EF4-FFF2-40B4-BE49-F238E27FC236}">
                <a16:creationId xmlns:a16="http://schemas.microsoft.com/office/drawing/2014/main" id="{A32BA4DB-AD91-4B24-B49D-5640E7AD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id="{66AADE7E-5BC3-49EC-B7AA-97077B032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76FA63-551B-42DF-BA22-C391B1667EB9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24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>
            <a:extLst>
              <a:ext uri="{FF2B5EF4-FFF2-40B4-BE49-F238E27FC236}">
                <a16:creationId xmlns:a16="http://schemas.microsoft.com/office/drawing/2014/main" id="{733ED191-8D80-4F42-8AB5-4466081618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363F26C4-D19E-4E68-858F-C28A8FD46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0" name="灯片编号占位符 3">
            <a:extLst>
              <a:ext uri="{FF2B5EF4-FFF2-40B4-BE49-F238E27FC236}">
                <a16:creationId xmlns:a16="http://schemas.microsoft.com/office/drawing/2014/main" id="{7AD50EE6-EF6A-4F54-9EE3-B12208E317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8E63A3-4E3A-4045-8C3E-00B952F0F326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23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>
            <a:extLst>
              <a:ext uri="{FF2B5EF4-FFF2-40B4-BE49-F238E27FC236}">
                <a16:creationId xmlns:a16="http://schemas.microsoft.com/office/drawing/2014/main" id="{AA1D8BB5-E6A6-46F1-87AA-5CF4B4ABB9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备注占位符 2">
            <a:extLst>
              <a:ext uri="{FF2B5EF4-FFF2-40B4-BE49-F238E27FC236}">
                <a16:creationId xmlns:a16="http://schemas.microsoft.com/office/drawing/2014/main" id="{2510C6F9-F9FA-42E0-886B-38411F4FA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灯片编号占位符 3">
            <a:extLst>
              <a:ext uri="{FF2B5EF4-FFF2-40B4-BE49-F238E27FC236}">
                <a16:creationId xmlns:a16="http://schemas.microsoft.com/office/drawing/2014/main" id="{E239C73F-D09A-4789-8637-EF1FB5C84A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87A053-AF9A-4651-A8A3-AAB3022E3BAF}" type="slidenum">
              <a:rPr lang="zh-CN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39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23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91456931"/>
      </p:ext>
    </p:extLst>
  </p:cSld>
  <p:clrMapOvr>
    <a:masterClrMapping/>
  </p:clrMapOvr>
  <p:transition spd="slow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1064391"/>
      </p:ext>
    </p:extLst>
  </p:cSld>
  <p:clrMapOvr>
    <a:masterClrMapping/>
  </p:clrMapOvr>
  <p:transition spd="slow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590550"/>
            <a:ext cx="1970088" cy="52863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1825" y="590550"/>
            <a:ext cx="5759450" cy="52863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6521073"/>
      </p:ext>
    </p:extLst>
  </p:cSld>
  <p:clrMapOvr>
    <a:masterClrMapping/>
  </p:clrMapOvr>
  <p:transition spd="slow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23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9502600"/>
      </p:ext>
    </p:extLst>
  </p:cSld>
  <p:clrMapOvr>
    <a:masterClrMapping/>
  </p:clrMapOvr>
  <p:transition spd="slow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07625746"/>
      </p:ext>
    </p:extLst>
  </p:cSld>
  <p:clrMapOvr>
    <a:masterClrMapping/>
  </p:clrMapOvr>
  <p:transition spd="slow" advTm="300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17645632"/>
      </p:ext>
    </p:extLst>
  </p:cSld>
  <p:clrMapOvr>
    <a:masterClrMapping/>
  </p:clrMapOvr>
  <p:transition spd="slow" advTm="300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1825" y="1600200"/>
            <a:ext cx="38639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556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32178303"/>
      </p:ext>
    </p:extLst>
  </p:cSld>
  <p:clrMapOvr>
    <a:masterClrMapping/>
  </p:clrMapOvr>
  <p:transition spd="slow" advTm="300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03556603"/>
      </p:ext>
    </p:extLst>
  </p:cSld>
  <p:clrMapOvr>
    <a:masterClrMapping/>
  </p:clrMapOvr>
  <p:transition spd="slow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3741986"/>
      </p:ext>
    </p:extLst>
  </p:cSld>
  <p:clrMapOvr>
    <a:masterClrMapping/>
  </p:clrMapOvr>
  <p:transition spd="slow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033201"/>
      </p:ext>
    </p:extLst>
  </p:cSld>
  <p:clrMapOvr>
    <a:masterClrMapping/>
  </p:clrMapOvr>
  <p:transition spd="slow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64333081"/>
      </p:ext>
    </p:extLst>
  </p:cSld>
  <p:clrMapOvr>
    <a:masterClrMapping/>
  </p:clrMapOvr>
  <p:transition spd="slow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3377515"/>
      </p:ext>
    </p:extLst>
  </p:cSld>
  <p:clrMapOvr>
    <a:masterClrMapping/>
  </p:clrMapOvr>
  <p:transition spd="slow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79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79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43224405"/>
      </p:ext>
    </p:extLst>
  </p:cSld>
  <p:clrMapOvr>
    <a:masterClrMapping/>
  </p:clrMapOvr>
  <p:transition spd="slow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39586778"/>
      </p:ext>
    </p:extLst>
  </p:cSld>
  <p:clrMapOvr>
    <a:masterClrMapping/>
  </p:clrMapOvr>
  <p:transition spd="slow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590550"/>
            <a:ext cx="1970088" cy="52863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1825" y="590550"/>
            <a:ext cx="5759450" cy="52863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82959511"/>
      </p:ext>
    </p:extLst>
  </p:cSld>
  <p:clrMapOvr>
    <a:masterClrMapping/>
  </p:clrMapOvr>
  <p:transition spd="slow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23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7209888"/>
      </p:ext>
    </p:extLst>
  </p:cSld>
  <p:clrMapOvr>
    <a:masterClrMapping/>
  </p:clrMapOvr>
  <p:transition spd="slow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43581623"/>
      </p:ext>
    </p:extLst>
  </p:cSld>
  <p:clrMapOvr>
    <a:masterClrMapping/>
  </p:clrMapOvr>
  <p:transition spd="slow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20446868"/>
      </p:ext>
    </p:extLst>
  </p:cSld>
  <p:clrMapOvr>
    <a:masterClrMapping/>
  </p:clrMapOvr>
  <p:transition spd="slow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1825" y="1600200"/>
            <a:ext cx="38639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556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4959360"/>
      </p:ext>
    </p:extLst>
  </p:cSld>
  <p:clrMapOvr>
    <a:masterClrMapping/>
  </p:clrMapOvr>
  <p:transition spd="slow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6853992"/>
      </p:ext>
    </p:extLst>
  </p:cSld>
  <p:clrMapOvr>
    <a:masterClrMapping/>
  </p:clrMapOvr>
  <p:transition spd="slow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53224222"/>
      </p:ext>
    </p:extLst>
  </p:cSld>
  <p:clrMapOvr>
    <a:masterClrMapping/>
  </p:clrMapOvr>
  <p:transition spd="slow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813323"/>
      </p:ext>
    </p:extLst>
  </p:cSld>
  <p:clrMapOvr>
    <a:masterClrMapping/>
  </p:clrMapOvr>
  <p:transition spd="slow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18827505"/>
      </p:ext>
    </p:extLst>
  </p:cSld>
  <p:clrMapOvr>
    <a:masterClrMapping/>
  </p:clrMapOvr>
  <p:transition spd="slow" advTm="3000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99212795"/>
      </p:ext>
    </p:extLst>
  </p:cSld>
  <p:clrMapOvr>
    <a:masterClrMapping/>
  </p:clrMapOvr>
  <p:transition spd="slow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79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79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276384"/>
      </p:ext>
    </p:extLst>
  </p:cSld>
  <p:clrMapOvr>
    <a:masterClrMapping/>
  </p:clrMapOvr>
  <p:transition spd="slow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31186000"/>
      </p:ext>
    </p:extLst>
  </p:cSld>
  <p:clrMapOvr>
    <a:masterClrMapping/>
  </p:clrMapOvr>
  <p:transition spd="slow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590550"/>
            <a:ext cx="1970088" cy="52863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1825" y="590550"/>
            <a:ext cx="5759450" cy="52863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32530752"/>
      </p:ext>
    </p:extLst>
  </p:cSld>
  <p:clrMapOvr>
    <a:masterClrMapping/>
  </p:clrMapOvr>
  <p:transition spd="slow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23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562839138"/>
      </p:ext>
    </p:extLst>
  </p:cSld>
  <p:clrMapOvr>
    <a:masterClrMapping/>
  </p:clrMapOvr>
  <p:transition spd="slow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76672525"/>
      </p:ext>
    </p:extLst>
  </p:cSld>
  <p:clrMapOvr>
    <a:masterClrMapping/>
  </p:clrMapOvr>
  <p:transition spd="slow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28576722"/>
      </p:ext>
    </p:extLst>
  </p:cSld>
  <p:clrMapOvr>
    <a:masterClrMapping/>
  </p:clrMapOvr>
  <p:transition spd="slow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1825" y="1600200"/>
            <a:ext cx="38639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556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9537391"/>
      </p:ext>
    </p:extLst>
  </p:cSld>
  <p:clrMapOvr>
    <a:masterClrMapping/>
  </p:clrMapOvr>
  <p:transition spd="slow" advTm="3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3469182"/>
      </p:ext>
    </p:extLst>
  </p:cSld>
  <p:clrMapOvr>
    <a:masterClrMapping/>
  </p:clrMapOvr>
  <p:transition spd="slow" advTm="3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5135172"/>
      </p:ext>
    </p:extLst>
  </p:cSld>
  <p:clrMapOvr>
    <a:masterClrMapping/>
  </p:clrMapOvr>
  <p:transition spd="slow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1825" y="1600200"/>
            <a:ext cx="38639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556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91926622"/>
      </p:ext>
    </p:extLst>
  </p:cSld>
  <p:clrMapOvr>
    <a:masterClrMapping/>
  </p:clrMapOvr>
  <p:transition spd="slow" advTm="3000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994578"/>
      </p:ext>
    </p:extLst>
  </p:cSld>
  <p:clrMapOvr>
    <a:masterClrMapping/>
  </p:clrMapOvr>
  <p:transition spd="slow" advTm="3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30758809"/>
      </p:ext>
    </p:extLst>
  </p:cSld>
  <p:clrMapOvr>
    <a:masterClrMapping/>
  </p:clrMapOvr>
  <p:transition spd="slow" advTm="3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79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79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32877649"/>
      </p:ext>
    </p:extLst>
  </p:cSld>
  <p:clrMapOvr>
    <a:masterClrMapping/>
  </p:clrMapOvr>
  <p:transition spd="slow" advTm="3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44065790"/>
      </p:ext>
    </p:extLst>
  </p:cSld>
  <p:clrMapOvr>
    <a:masterClrMapping/>
  </p:clrMapOvr>
  <p:transition spd="slow" advTm="3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590550"/>
            <a:ext cx="1970088" cy="52863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1825" y="590550"/>
            <a:ext cx="5759450" cy="52863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38797825"/>
      </p:ext>
    </p:extLst>
  </p:cSld>
  <p:clrMapOvr>
    <a:masterClrMapping/>
  </p:clrMapOvr>
  <p:transition spd="slow" advTm="3000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23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8768582"/>
      </p:ext>
    </p:extLst>
  </p:cSld>
  <p:clrMapOvr>
    <a:masterClrMapping/>
  </p:clrMapOvr>
  <p:transition spd="slow" advTm="3000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68530424"/>
      </p:ext>
    </p:extLst>
  </p:cSld>
  <p:clrMapOvr>
    <a:masterClrMapping/>
  </p:clrMapOvr>
  <p:transition spd="slow" advTm="3000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47535006"/>
      </p:ext>
    </p:extLst>
  </p:cSld>
  <p:clrMapOvr>
    <a:masterClrMapping/>
  </p:clrMapOvr>
  <p:transition spd="slow" advTm="3000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1825" y="1600200"/>
            <a:ext cx="38639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556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27010219"/>
      </p:ext>
    </p:extLst>
  </p:cSld>
  <p:clrMapOvr>
    <a:masterClrMapping/>
  </p:clrMapOvr>
  <p:transition spd="slow" advTm="3000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81916348"/>
      </p:ext>
    </p:extLst>
  </p:cSld>
  <p:clrMapOvr>
    <a:masterClrMapping/>
  </p:clrMapOvr>
  <p:transition spd="slow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62921010"/>
      </p:ext>
    </p:extLst>
  </p:cSld>
  <p:clrMapOvr>
    <a:masterClrMapping/>
  </p:clrMapOvr>
  <p:transition spd="slow" advTm="3000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22624615"/>
      </p:ext>
    </p:extLst>
  </p:cSld>
  <p:clrMapOvr>
    <a:masterClrMapping/>
  </p:clrMapOvr>
  <p:transition spd="slow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648512"/>
      </p:ext>
    </p:extLst>
  </p:cSld>
  <p:clrMapOvr>
    <a:masterClrMapping/>
  </p:clrMapOvr>
  <p:transition spd="slow" advTm="3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9520903"/>
      </p:ext>
    </p:extLst>
  </p:cSld>
  <p:clrMapOvr>
    <a:masterClrMapping/>
  </p:clrMapOvr>
  <p:transition spd="slow" advTm="3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79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79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0548617"/>
      </p:ext>
    </p:extLst>
  </p:cSld>
  <p:clrMapOvr>
    <a:masterClrMapping/>
  </p:clrMapOvr>
  <p:transition spd="slow" advTm="3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93195868"/>
      </p:ext>
    </p:extLst>
  </p:cSld>
  <p:clrMapOvr>
    <a:masterClrMapping/>
  </p:clrMapOvr>
  <p:transition spd="slow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590550"/>
            <a:ext cx="1970088" cy="52863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1825" y="590550"/>
            <a:ext cx="5759450" cy="52863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68681306"/>
      </p:ext>
    </p:extLst>
  </p:cSld>
  <p:clrMapOvr>
    <a:masterClrMapping/>
  </p:clrMapOvr>
  <p:transition spd="slow" advTm="300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23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3715270"/>
      </p:ext>
    </p:extLst>
  </p:cSld>
  <p:clrMapOvr>
    <a:masterClrMapping/>
  </p:clrMapOvr>
  <p:transition spd="slow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19550106"/>
      </p:ext>
    </p:extLst>
  </p:cSld>
  <p:clrMapOvr>
    <a:masterClrMapping/>
  </p:clrMapOvr>
  <p:transition spd="slow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22721131"/>
      </p:ext>
    </p:extLst>
  </p:cSld>
  <p:clrMapOvr>
    <a:masterClrMapping/>
  </p:clrMapOvr>
  <p:transition spd="slow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1825" y="1600200"/>
            <a:ext cx="38639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556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39417621"/>
      </p:ext>
    </p:extLst>
  </p:cSld>
  <p:clrMapOvr>
    <a:masterClrMapping/>
  </p:clrMapOvr>
  <p:transition spd="slow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20686408"/>
      </p:ext>
    </p:extLst>
  </p:cSld>
  <p:clrMapOvr>
    <a:masterClrMapping/>
  </p:clrMapOvr>
  <p:transition spd="slow" advTm="3000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22195165"/>
      </p:ext>
    </p:extLst>
  </p:cSld>
  <p:clrMapOvr>
    <a:masterClrMapping/>
  </p:clrMapOvr>
  <p:transition spd="slow" advTm="3000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43818659"/>
      </p:ext>
    </p:extLst>
  </p:cSld>
  <p:clrMapOvr>
    <a:masterClrMapping/>
  </p:clrMapOvr>
  <p:transition spd="slow" advTm="3000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533260"/>
      </p:ext>
    </p:extLst>
  </p:cSld>
  <p:clrMapOvr>
    <a:masterClrMapping/>
  </p:clrMapOvr>
  <p:transition spd="slow" advTm="3000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77317778"/>
      </p:ext>
    </p:extLst>
  </p:cSld>
  <p:clrMapOvr>
    <a:masterClrMapping/>
  </p:clrMapOvr>
  <p:transition spd="slow" advTm="3000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79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79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94333479"/>
      </p:ext>
    </p:extLst>
  </p:cSld>
  <p:clrMapOvr>
    <a:masterClrMapping/>
  </p:clrMapOvr>
  <p:transition spd="slow" advTm="3000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21253046"/>
      </p:ext>
    </p:extLst>
  </p:cSld>
  <p:clrMapOvr>
    <a:masterClrMapping/>
  </p:clrMapOvr>
  <p:transition spd="slow" advTm="3000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590550"/>
            <a:ext cx="1970088" cy="52863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1825" y="590550"/>
            <a:ext cx="5759450" cy="52863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87647633"/>
      </p:ext>
    </p:extLst>
  </p:cSld>
  <p:clrMapOvr>
    <a:masterClrMapping/>
  </p:clrMapOvr>
  <p:transition spd="slow" advTm="3000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3988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23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8787807"/>
      </p:ext>
    </p:extLst>
  </p:cSld>
  <p:clrMapOvr>
    <a:masterClrMapping/>
  </p:clrMapOvr>
  <p:transition spd="slow" advTm="300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33248458"/>
      </p:ext>
    </p:extLst>
  </p:cSld>
  <p:clrMapOvr>
    <a:masterClrMapping/>
  </p:clrMapOvr>
  <p:transition spd="slow" advTm="3000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39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78598242"/>
      </p:ext>
    </p:extLst>
  </p:cSld>
  <p:clrMapOvr>
    <a:masterClrMapping/>
  </p:clrMapOvr>
  <p:transition spd="slow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7710318"/>
      </p:ext>
    </p:extLst>
  </p:cSld>
  <p:clrMapOvr>
    <a:masterClrMapping/>
  </p:clrMapOvr>
  <p:transition spd="slow" advTm="3000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31825" y="1600200"/>
            <a:ext cx="3863975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65563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25732846"/>
      </p:ext>
    </p:extLst>
  </p:cSld>
  <p:clrMapOvr>
    <a:masterClrMapping/>
  </p:clrMapOvr>
  <p:transition spd="slow" advTm="3000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72873007"/>
      </p:ext>
    </p:extLst>
  </p:cSld>
  <p:clrMapOvr>
    <a:masterClrMapping/>
  </p:clrMapOvr>
  <p:transition spd="slow" advTm="3000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38976079"/>
      </p:ext>
    </p:extLst>
  </p:cSld>
  <p:clrMapOvr>
    <a:masterClrMapping/>
  </p:clrMapOvr>
  <p:transition spd="slow" advTm="3000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621923"/>
      </p:ext>
    </p:extLst>
  </p:cSld>
  <p:clrMapOvr>
    <a:masterClrMapping/>
  </p:clrMapOvr>
  <p:transition spd="slow" advTm="3000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1473197"/>
      </p:ext>
    </p:extLst>
  </p:cSld>
  <p:clrMapOvr>
    <a:masterClrMapping/>
  </p:clrMapOvr>
  <p:transition spd="slow" advTm="3000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79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79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25923151"/>
      </p:ext>
    </p:extLst>
  </p:cSld>
  <p:clrMapOvr>
    <a:masterClrMapping/>
  </p:clrMapOvr>
  <p:transition spd="slow" advTm="3000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6302692"/>
      </p:ext>
    </p:extLst>
  </p:cSld>
  <p:clrMapOvr>
    <a:masterClrMapping/>
  </p:clrMapOvr>
  <p:transition spd="slow" advTm="3000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590550"/>
            <a:ext cx="1970088" cy="52863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1825" y="590550"/>
            <a:ext cx="5759450" cy="52863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45360171"/>
      </p:ext>
    </p:extLst>
  </p:cSld>
  <p:clrMapOvr>
    <a:masterClrMapping/>
  </p:clrMapOvr>
  <p:transition spd="slow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3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9306232"/>
      </p:ext>
    </p:extLst>
  </p:cSld>
  <p:clrMapOvr>
    <a:masterClrMapping/>
  </p:clrMapOvr>
  <p:transition spd="slow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79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79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27138707"/>
      </p:ext>
    </p:extLst>
  </p:cSld>
  <p:clrMapOvr>
    <a:masterClrMapping/>
  </p:clrMapOvr>
  <p:transition spd="slow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58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4DBD6FD-DF25-4FB8-8146-F27402FA5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90550"/>
            <a:ext cx="7881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9C22C4-DC05-4D95-BBB4-ABA9582EA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600200"/>
            <a:ext cx="78819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 advTm="3000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ea typeface="仿宋_GB2312" pitchFamily="1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E87F62A-5148-4ADE-959A-9FC99A8D6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90550"/>
            <a:ext cx="7881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3D53066-E44A-42AE-A720-EC8EDA162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600200"/>
            <a:ext cx="78819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 advTm="3000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ea typeface="仿宋_GB2312" pitchFamily="1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>
            <a:extLst>
              <a:ext uri="{FF2B5EF4-FFF2-40B4-BE49-F238E27FC236}">
                <a16:creationId xmlns:a16="http://schemas.microsoft.com/office/drawing/2014/main" id="{D4CBD5CE-5B57-47A7-9E6B-FC35F84F4CA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20088" y="0"/>
            <a:ext cx="428625" cy="538163"/>
            <a:chOff x="0" y="0"/>
            <a:chExt cx="457200" cy="538163"/>
          </a:xfrm>
        </p:grpSpPr>
        <p:sp>
          <p:nvSpPr>
            <p:cNvPr id="3079" name="Freeform 5">
              <a:extLst>
                <a:ext uri="{FF2B5EF4-FFF2-40B4-BE49-F238E27FC236}">
                  <a16:creationId xmlns:a16="http://schemas.microsoft.com/office/drawing/2014/main" id="{C69794AB-4B4F-471F-A279-1103AE103E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547" y="0"/>
              <a:ext cx="443653" cy="538163"/>
            </a:xfrm>
            <a:custGeom>
              <a:avLst/>
              <a:gdLst>
                <a:gd name="T0" fmla="*/ 2147483646 w 564"/>
                <a:gd name="T1" fmla="*/ 2147483646 h 674"/>
                <a:gd name="T2" fmla="*/ 2147483646 w 564"/>
                <a:gd name="T3" fmla="*/ 2147483646 h 674"/>
                <a:gd name="T4" fmla="*/ 0 w 564"/>
                <a:gd name="T5" fmla="*/ 2147483646 h 674"/>
                <a:gd name="T6" fmla="*/ 0 w 564"/>
                <a:gd name="T7" fmla="*/ 0 h 674"/>
                <a:gd name="T8" fmla="*/ 2147483646 w 564"/>
                <a:gd name="T9" fmla="*/ 0 h 674"/>
                <a:gd name="T10" fmla="*/ 2147483646 w 564"/>
                <a:gd name="T11" fmla="*/ 2147483646 h 6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4" h="674">
                  <a:moveTo>
                    <a:pt x="564" y="674"/>
                  </a:moveTo>
                  <a:lnTo>
                    <a:pt x="262" y="540"/>
                  </a:lnTo>
                  <a:lnTo>
                    <a:pt x="0" y="658"/>
                  </a:lnTo>
                  <a:lnTo>
                    <a:pt x="0" y="0"/>
                  </a:lnTo>
                  <a:lnTo>
                    <a:pt x="564" y="0"/>
                  </a:lnTo>
                  <a:lnTo>
                    <a:pt x="564" y="674"/>
                  </a:lnTo>
                  <a:close/>
                </a:path>
              </a:pathLst>
            </a:custGeom>
            <a:solidFill>
              <a:srgbClr val="746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0" name="Freeform 6">
              <a:extLst>
                <a:ext uri="{FF2B5EF4-FFF2-40B4-BE49-F238E27FC236}">
                  <a16:creationId xmlns:a16="http://schemas.microsoft.com/office/drawing/2014/main" id="{D0C8C535-A04F-4A2D-B8C1-A53A5B2DD7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0"/>
              <a:ext cx="443653" cy="514350"/>
            </a:xfrm>
            <a:custGeom>
              <a:avLst/>
              <a:gdLst>
                <a:gd name="T0" fmla="*/ 2147483646 w 564"/>
                <a:gd name="T1" fmla="*/ 2147483646 h 644"/>
                <a:gd name="T2" fmla="*/ 2147483646 w 564"/>
                <a:gd name="T3" fmla="*/ 2147483646 h 644"/>
                <a:gd name="T4" fmla="*/ 0 w 564"/>
                <a:gd name="T5" fmla="*/ 2147483646 h 644"/>
                <a:gd name="T6" fmla="*/ 0 w 564"/>
                <a:gd name="T7" fmla="*/ 0 h 644"/>
                <a:gd name="T8" fmla="*/ 2147483646 w 564"/>
                <a:gd name="T9" fmla="*/ 0 h 644"/>
                <a:gd name="T10" fmla="*/ 2147483646 w 564"/>
                <a:gd name="T11" fmla="*/ 2147483646 h 6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4" h="644">
                  <a:moveTo>
                    <a:pt x="564" y="644"/>
                  </a:moveTo>
                  <a:lnTo>
                    <a:pt x="279" y="522"/>
                  </a:lnTo>
                  <a:lnTo>
                    <a:pt x="0" y="644"/>
                  </a:lnTo>
                  <a:lnTo>
                    <a:pt x="0" y="0"/>
                  </a:lnTo>
                  <a:lnTo>
                    <a:pt x="564" y="0"/>
                  </a:lnTo>
                  <a:lnTo>
                    <a:pt x="564" y="6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7" name="TextBox 6">
            <a:extLst>
              <a:ext uri="{FF2B5EF4-FFF2-40B4-BE49-F238E27FC236}">
                <a16:creationId xmlns:a16="http://schemas.microsoft.com/office/drawing/2014/main" id="{9CD2EA9E-2F68-4004-AE60-6A12F16D4F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16913" y="87313"/>
            <a:ext cx="485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fld id="{B97B9EC7-0E57-4D7E-B09E-4931464619C3}" type="slidenum">
              <a:rPr lang="zh-CN" altLang="en-US" sz="1600" smtClean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 eaLnBrk="1" hangingPunct="1">
                <a:buFont typeface="Arial" panose="020B0604020202020204" pitchFamily="34" charset="0"/>
                <a:buNone/>
                <a:defRPr/>
              </a:pPr>
              <a:t>‹#›</a:t>
            </a:fld>
            <a:endParaRPr lang="zh-CN" altLang="en-US" sz="160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" name="Rectangle 9">
            <a:extLst>
              <a:ext uri="{FF2B5EF4-FFF2-40B4-BE49-F238E27FC236}">
                <a16:creationId xmlns:a16="http://schemas.microsoft.com/office/drawing/2014/main" id="{F63F646E-B5C5-4CF1-AADC-175F06430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32588"/>
            <a:ext cx="9145588" cy="12541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5F70B2-5166-4A11-A47B-DEF5870F0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90550"/>
            <a:ext cx="7881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8" name="Rectangle 3">
            <a:extLst>
              <a:ext uri="{FF2B5EF4-FFF2-40B4-BE49-F238E27FC236}">
                <a16:creationId xmlns:a16="http://schemas.microsoft.com/office/drawing/2014/main" id="{D88D85C3-C40D-404B-884F-D999BF50F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600200"/>
            <a:ext cx="78819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ea typeface="仿宋_GB2312" pitchFamily="1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1F55A52-6E1D-4D52-9350-3C593FFE8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90550"/>
            <a:ext cx="7881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EA8F3DB-467A-459F-A252-B050A82AB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600200"/>
            <a:ext cx="78819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 advTm="3000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ea typeface="仿宋_GB2312" pitchFamily="1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E593A43-CB25-42FF-9C64-26305B1923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90550"/>
            <a:ext cx="7881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FF94C12-7188-4859-9B42-167434136A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600200"/>
            <a:ext cx="78819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 advTm="3000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ea typeface="仿宋_GB2312" pitchFamily="1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PECLOGO-eff-0-1">
            <a:extLst>
              <a:ext uri="{FF2B5EF4-FFF2-40B4-BE49-F238E27FC236}">
                <a16:creationId xmlns:a16="http://schemas.microsoft.com/office/drawing/2014/main" id="{52976FCD-8C6F-4FC4-A10C-BAB87249D4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2886075"/>
            <a:ext cx="79533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PPECLOGO-eff-0-2">
            <a:extLst>
              <a:ext uri="{FF2B5EF4-FFF2-40B4-BE49-F238E27FC236}">
                <a16:creationId xmlns:a16="http://schemas.microsoft.com/office/drawing/2014/main" id="{8D796268-149F-49B8-B2AB-41E748985F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2757488"/>
            <a:ext cx="822325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PPECLOGO-eff-0-3">
            <a:extLst>
              <a:ext uri="{FF2B5EF4-FFF2-40B4-BE49-F238E27FC236}">
                <a16:creationId xmlns:a16="http://schemas.microsoft.com/office/drawing/2014/main" id="{F1564A9D-EFF5-4547-94AF-C326534C49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447800"/>
            <a:ext cx="22606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PECLOGO-eff-0-1">
            <a:extLst>
              <a:ext uri="{FF2B5EF4-FFF2-40B4-BE49-F238E27FC236}">
                <a16:creationId xmlns:a16="http://schemas.microsoft.com/office/drawing/2014/main" id="{C8DD8328-1AD2-4583-AA6C-D14D47AA7E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3770313"/>
            <a:ext cx="39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PPECLOGO-eff-0-1">
            <a:extLst>
              <a:ext uri="{FF2B5EF4-FFF2-40B4-BE49-F238E27FC236}">
                <a16:creationId xmlns:a16="http://schemas.microsoft.com/office/drawing/2014/main" id="{2C69B336-DB00-4B20-9A97-83A4AD2A3F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0" y="2903538"/>
            <a:ext cx="3016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PPECLOGO-eff-0-2">
            <a:extLst>
              <a:ext uri="{FF2B5EF4-FFF2-40B4-BE49-F238E27FC236}">
                <a16:creationId xmlns:a16="http://schemas.microsoft.com/office/drawing/2014/main" id="{D56986C5-D0AF-4566-95CE-B63C626D66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74925"/>
            <a:ext cx="7366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PPECLOGO-eff-5-4">
            <a:extLst>
              <a:ext uri="{FF2B5EF4-FFF2-40B4-BE49-F238E27FC236}">
                <a16:creationId xmlns:a16="http://schemas.microsoft.com/office/drawing/2014/main" id="{33F1EC8B-3A07-47D8-A47D-4D4ED7AAE6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3206750"/>
            <a:ext cx="11080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PPECLOGO-eff-5-2">
            <a:extLst>
              <a:ext uri="{FF2B5EF4-FFF2-40B4-BE49-F238E27FC236}">
                <a16:creationId xmlns:a16="http://schemas.microsoft.com/office/drawing/2014/main" id="{110E1051-BE4A-414D-B0BC-68EC1CF5A9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3446463"/>
            <a:ext cx="137636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1" descr="PPECLOGO-eff-5-4">
            <a:extLst>
              <a:ext uri="{FF2B5EF4-FFF2-40B4-BE49-F238E27FC236}">
                <a16:creationId xmlns:a16="http://schemas.microsoft.com/office/drawing/2014/main" id="{A55A7177-4529-4B34-9140-C651F24143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2725738"/>
            <a:ext cx="8366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2" descr="PPECLOGO-eff-0-1">
            <a:extLst>
              <a:ext uri="{FF2B5EF4-FFF2-40B4-BE49-F238E27FC236}">
                <a16:creationId xmlns:a16="http://schemas.microsoft.com/office/drawing/2014/main" id="{AD5FAC2A-FB5B-4A1F-8FCC-14428E9698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3624263"/>
            <a:ext cx="39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3" descr="PPECLOGO-eff-0-1">
            <a:extLst>
              <a:ext uri="{FF2B5EF4-FFF2-40B4-BE49-F238E27FC236}">
                <a16:creationId xmlns:a16="http://schemas.microsoft.com/office/drawing/2014/main" id="{69AFFB45-A1C6-4C9C-8547-E8DED8E361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2365375"/>
            <a:ext cx="3921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4" descr="PPECLOGO-eff2-1-2">
            <a:extLst>
              <a:ext uri="{FF2B5EF4-FFF2-40B4-BE49-F238E27FC236}">
                <a16:creationId xmlns:a16="http://schemas.microsoft.com/office/drawing/2014/main" id="{0820070D-F3C8-4AF8-8842-4FAB26ADCF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2795588"/>
            <a:ext cx="1273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5" descr="PPECLOGO-eff2-1-3">
            <a:extLst>
              <a:ext uri="{FF2B5EF4-FFF2-40B4-BE49-F238E27FC236}">
                <a16:creationId xmlns:a16="http://schemas.microsoft.com/office/drawing/2014/main" id="{4C05B7A3-2990-4376-989B-BFBC84C4F4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86063"/>
            <a:ext cx="3270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6" descr="PPECLOGO-eff2-1-4">
            <a:extLst>
              <a:ext uri="{FF2B5EF4-FFF2-40B4-BE49-F238E27FC236}">
                <a16:creationId xmlns:a16="http://schemas.microsoft.com/office/drawing/2014/main" id="{4F8EF70C-1B30-4523-9345-DD04FD38E8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325813"/>
            <a:ext cx="527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7" descr="PPECLOGO-eff2-1-3">
            <a:extLst>
              <a:ext uri="{FF2B5EF4-FFF2-40B4-BE49-F238E27FC236}">
                <a16:creationId xmlns:a16="http://schemas.microsoft.com/office/drawing/2014/main" id="{37EDCECA-56EA-40CC-B920-9EA04BF604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2909888"/>
            <a:ext cx="269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8" descr="PPECLOGO-eff2-1-3">
            <a:extLst>
              <a:ext uri="{FF2B5EF4-FFF2-40B4-BE49-F238E27FC236}">
                <a16:creationId xmlns:a16="http://schemas.microsoft.com/office/drawing/2014/main" id="{45FCE006-6A0C-4DF5-9835-191788B584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3446463"/>
            <a:ext cx="21113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Rectangle 2">
            <a:extLst>
              <a:ext uri="{FF2B5EF4-FFF2-40B4-BE49-F238E27FC236}">
                <a16:creationId xmlns:a16="http://schemas.microsoft.com/office/drawing/2014/main" id="{C3DFF961-8312-4903-9BD6-195D625DC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90550"/>
            <a:ext cx="7881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6163" name="Rectangle 3">
            <a:extLst>
              <a:ext uri="{FF2B5EF4-FFF2-40B4-BE49-F238E27FC236}">
                <a16:creationId xmlns:a16="http://schemas.microsoft.com/office/drawing/2014/main" id="{64E867E1-B594-48C4-B897-2AD67F55A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600200"/>
            <a:ext cx="78819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56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34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96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16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66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4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4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9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314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12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ea typeface="仿宋_GB2312" pitchFamily="1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D7AFCDE-A745-4747-816B-B0CDEF929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590550"/>
            <a:ext cx="78819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784703E-7866-42A0-9806-8752F3E10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600200"/>
            <a:ext cx="78819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 advTm="3000"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2"/>
          </a:solidFill>
          <a:latin typeface="Arial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  <a:ea typeface="仿宋_GB2312" pitchFamily="1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77B1ED7C-80CD-4861-9DB1-7AB96C346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3789363"/>
            <a:ext cx="655161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200" b="1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公安机关涉案财物中心解决方案</a:t>
            </a:r>
          </a:p>
        </p:txBody>
      </p:sp>
      <p:sp>
        <p:nvSpPr>
          <p:cNvPr id="9219" name="TextBox 12">
            <a:extLst>
              <a:ext uri="{FF2B5EF4-FFF2-40B4-BE49-F238E27FC236}">
                <a16:creationId xmlns:a16="http://schemas.microsoft.com/office/drawing/2014/main" id="{2EDD89A8-34C1-4096-859B-91E82EE17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4633913"/>
            <a:ext cx="587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latin typeface="微软雅黑" panose="020B0503020204020204" pitchFamily="34" charset="-122"/>
              </a:rPr>
              <a:t>山东欧通信息科技有限公司</a:t>
            </a:r>
          </a:p>
        </p:txBody>
      </p:sp>
      <p:pic>
        <p:nvPicPr>
          <p:cNvPr id="9223" name="图片 1">
            <a:extLst>
              <a:ext uri="{FF2B5EF4-FFF2-40B4-BE49-F238E27FC236}">
                <a16:creationId xmlns:a16="http://schemas.microsoft.com/office/drawing/2014/main" id="{1FA26853-11E6-44BC-B45F-09F73F8E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908050"/>
            <a:ext cx="2519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Freeform 5">
            <a:extLst>
              <a:ext uri="{FF2B5EF4-FFF2-40B4-BE49-F238E27FC236}">
                <a16:creationId xmlns:a16="http://schemas.microsoft.com/office/drawing/2014/main" id="{C11435DC-0B9B-4D15-B858-C28AD52A4863}"/>
              </a:ext>
            </a:extLst>
          </p:cNvPr>
          <p:cNvSpPr>
            <a:spLocks noEditPoints="1"/>
          </p:cNvSpPr>
          <p:nvPr/>
        </p:nvSpPr>
        <p:spPr bwMode="auto">
          <a:xfrm>
            <a:off x="1212850" y="4467225"/>
            <a:ext cx="6635750" cy="114300"/>
          </a:xfrm>
          <a:custGeom>
            <a:avLst/>
            <a:gdLst>
              <a:gd name="T0" fmla="*/ 2147483646 w 12150"/>
              <a:gd name="T1" fmla="*/ 2147483646 h 185"/>
              <a:gd name="T2" fmla="*/ 2147483646 w 12150"/>
              <a:gd name="T3" fmla="*/ 2147483646 h 185"/>
              <a:gd name="T4" fmla="*/ 2147483646 w 12150"/>
              <a:gd name="T5" fmla="*/ 2147483646 h 185"/>
              <a:gd name="T6" fmla="*/ 2147483646 w 12150"/>
              <a:gd name="T7" fmla="*/ 2147483646 h 185"/>
              <a:gd name="T8" fmla="*/ 2147483646 w 12150"/>
              <a:gd name="T9" fmla="*/ 2147483646 h 185"/>
              <a:gd name="T10" fmla="*/ 2147483646 w 12150"/>
              <a:gd name="T11" fmla="*/ 2147483646 h 185"/>
              <a:gd name="T12" fmla="*/ 2147483646 w 12150"/>
              <a:gd name="T13" fmla="*/ 2147483646 h 185"/>
              <a:gd name="T14" fmla="*/ 2147483646 w 12150"/>
              <a:gd name="T15" fmla="*/ 2147483646 h 185"/>
              <a:gd name="T16" fmla="*/ 2147483646 w 12150"/>
              <a:gd name="T17" fmla="*/ 2147483646 h 185"/>
              <a:gd name="T18" fmla="*/ 2147483646 w 12150"/>
              <a:gd name="T19" fmla="*/ 2147483646 h 185"/>
              <a:gd name="T20" fmla="*/ 2147483646 w 12150"/>
              <a:gd name="T21" fmla="*/ 2147483646 h 185"/>
              <a:gd name="T22" fmla="*/ 2147483646 w 12150"/>
              <a:gd name="T23" fmla="*/ 2147483646 h 185"/>
              <a:gd name="T24" fmla="*/ 2147483646 w 12150"/>
              <a:gd name="T25" fmla="*/ 2147483646 h 185"/>
              <a:gd name="T26" fmla="*/ 2147483646 w 12150"/>
              <a:gd name="T27" fmla="*/ 2147483646 h 185"/>
              <a:gd name="T28" fmla="*/ 2147483646 w 12150"/>
              <a:gd name="T29" fmla="*/ 2147483646 h 185"/>
              <a:gd name="T30" fmla="*/ 2147483646 w 12150"/>
              <a:gd name="T31" fmla="*/ 2147483646 h 185"/>
              <a:gd name="T32" fmla="*/ 2147483646 w 12150"/>
              <a:gd name="T33" fmla="*/ 2147483646 h 185"/>
              <a:gd name="T34" fmla="*/ 2147483646 w 12150"/>
              <a:gd name="T35" fmla="*/ 2147483646 h 185"/>
              <a:gd name="T36" fmla="*/ 2147483646 w 12150"/>
              <a:gd name="T37" fmla="*/ 2147483646 h 185"/>
              <a:gd name="T38" fmla="*/ 2147483646 w 12150"/>
              <a:gd name="T39" fmla="*/ 2147483646 h 185"/>
              <a:gd name="T40" fmla="*/ 2147483646 w 12150"/>
              <a:gd name="T41" fmla="*/ 2147483646 h 185"/>
              <a:gd name="T42" fmla="*/ 2147483646 w 12150"/>
              <a:gd name="T43" fmla="*/ 2147483646 h 185"/>
              <a:gd name="T44" fmla="*/ 2147483646 w 12150"/>
              <a:gd name="T45" fmla="*/ 2147483646 h 185"/>
              <a:gd name="T46" fmla="*/ 2147483646 w 12150"/>
              <a:gd name="T47" fmla="*/ 2147483646 h 185"/>
              <a:gd name="T48" fmla="*/ 2147483646 w 12150"/>
              <a:gd name="T49" fmla="*/ 2147483646 h 185"/>
              <a:gd name="T50" fmla="*/ 2147483646 w 12150"/>
              <a:gd name="T51" fmla="*/ 2147483646 h 185"/>
              <a:gd name="T52" fmla="*/ 2147483646 w 12150"/>
              <a:gd name="T53" fmla="*/ 2147483646 h 185"/>
              <a:gd name="T54" fmla="*/ 2147483646 w 12150"/>
              <a:gd name="T55" fmla="*/ 2147483646 h 185"/>
              <a:gd name="T56" fmla="*/ 2147483646 w 12150"/>
              <a:gd name="T57" fmla="*/ 2147483646 h 185"/>
              <a:gd name="T58" fmla="*/ 2147483646 w 12150"/>
              <a:gd name="T59" fmla="*/ 2147483646 h 185"/>
              <a:gd name="T60" fmla="*/ 2147483646 w 12150"/>
              <a:gd name="T61" fmla="*/ 2147483646 h 185"/>
              <a:gd name="T62" fmla="*/ 2147483646 w 12150"/>
              <a:gd name="T63" fmla="*/ 2147483646 h 185"/>
              <a:gd name="T64" fmla="*/ 2147483646 w 12150"/>
              <a:gd name="T65" fmla="*/ 2147483646 h 185"/>
              <a:gd name="T66" fmla="*/ 2147483646 w 12150"/>
              <a:gd name="T67" fmla="*/ 2147483646 h 185"/>
              <a:gd name="T68" fmla="*/ 2147483646 w 12150"/>
              <a:gd name="T69" fmla="*/ 2147483646 h 185"/>
              <a:gd name="T70" fmla="*/ 2147483646 w 12150"/>
              <a:gd name="T71" fmla="*/ 2147483646 h 185"/>
              <a:gd name="T72" fmla="*/ 2147483646 w 12150"/>
              <a:gd name="T73" fmla="*/ 2147483646 h 185"/>
              <a:gd name="T74" fmla="*/ 2147483646 w 12150"/>
              <a:gd name="T75" fmla="*/ 2147483646 h 185"/>
              <a:gd name="T76" fmla="*/ 2147483646 w 12150"/>
              <a:gd name="T77" fmla="*/ 2147483646 h 185"/>
              <a:gd name="T78" fmla="*/ 2147483646 w 12150"/>
              <a:gd name="T79" fmla="*/ 2147483646 h 185"/>
              <a:gd name="T80" fmla="*/ 2147483646 w 12150"/>
              <a:gd name="T81" fmla="*/ 2147483646 h 185"/>
              <a:gd name="T82" fmla="*/ 2147483646 w 12150"/>
              <a:gd name="T83" fmla="*/ 2147483646 h 185"/>
              <a:gd name="T84" fmla="*/ 2147483646 w 12150"/>
              <a:gd name="T85" fmla="*/ 2147483646 h 185"/>
              <a:gd name="T86" fmla="*/ 2147483646 w 12150"/>
              <a:gd name="T87" fmla="*/ 2147483646 h 185"/>
              <a:gd name="T88" fmla="*/ 2147483646 w 12150"/>
              <a:gd name="T89" fmla="*/ 2147483646 h 185"/>
              <a:gd name="T90" fmla="*/ 2147483646 w 12150"/>
              <a:gd name="T91" fmla="*/ 2147483646 h 185"/>
              <a:gd name="T92" fmla="*/ 2147483646 w 12150"/>
              <a:gd name="T93" fmla="*/ 2147483646 h 185"/>
              <a:gd name="T94" fmla="*/ 2147483646 w 12150"/>
              <a:gd name="T95" fmla="*/ 2147483646 h 185"/>
              <a:gd name="T96" fmla="*/ 2147483646 w 12150"/>
              <a:gd name="T97" fmla="*/ 2147483646 h 185"/>
              <a:gd name="T98" fmla="*/ 2147483646 w 12150"/>
              <a:gd name="T99" fmla="*/ 2147483646 h 185"/>
              <a:gd name="T100" fmla="*/ 2147483646 w 12150"/>
              <a:gd name="T101" fmla="*/ 2147483646 h 185"/>
              <a:gd name="T102" fmla="*/ 2147483646 w 12150"/>
              <a:gd name="T103" fmla="*/ 2147483646 h 185"/>
              <a:gd name="T104" fmla="*/ 2147483646 w 12150"/>
              <a:gd name="T105" fmla="*/ 2147483646 h 185"/>
              <a:gd name="T106" fmla="*/ 2147483646 w 12150"/>
              <a:gd name="T107" fmla="*/ 2147483646 h 185"/>
              <a:gd name="T108" fmla="*/ 2147483646 w 12150"/>
              <a:gd name="T109" fmla="*/ 2147483646 h 185"/>
              <a:gd name="T110" fmla="*/ 2147483646 w 12150"/>
              <a:gd name="T111" fmla="*/ 2147483646 h 185"/>
              <a:gd name="T112" fmla="*/ 2147483646 w 12150"/>
              <a:gd name="T113" fmla="*/ 2147483646 h 185"/>
              <a:gd name="T114" fmla="*/ 2147483646 w 12150"/>
              <a:gd name="T115" fmla="*/ 2147483646 h 185"/>
              <a:gd name="T116" fmla="*/ 2147483646 w 12150"/>
              <a:gd name="T117" fmla="*/ 2147483646 h 185"/>
              <a:gd name="T118" fmla="*/ 2147483646 w 12150"/>
              <a:gd name="T119" fmla="*/ 2147483646 h 185"/>
              <a:gd name="T120" fmla="*/ 2147483646 w 12150"/>
              <a:gd name="T121" fmla="*/ 2147483646 h 185"/>
              <a:gd name="T122" fmla="*/ 2147483646 w 12150"/>
              <a:gd name="T123" fmla="*/ 2147483646 h 18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150"/>
              <a:gd name="T187" fmla="*/ 0 h 185"/>
              <a:gd name="T188" fmla="*/ 12150 w 12150"/>
              <a:gd name="T189" fmla="*/ 185 h 18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150" h="185">
                <a:moveTo>
                  <a:pt x="3345" y="153"/>
                </a:moveTo>
                <a:cubicBezTo>
                  <a:pt x="3345" y="153"/>
                  <a:pt x="3371" y="128"/>
                  <a:pt x="3389" y="112"/>
                </a:cubicBezTo>
                <a:cubicBezTo>
                  <a:pt x="3399" y="103"/>
                  <a:pt x="3409" y="97"/>
                  <a:pt x="3409" y="97"/>
                </a:cubicBezTo>
                <a:cubicBezTo>
                  <a:pt x="3409" y="97"/>
                  <a:pt x="3400" y="94"/>
                  <a:pt x="3389" y="97"/>
                </a:cubicBezTo>
                <a:cubicBezTo>
                  <a:pt x="3376" y="100"/>
                  <a:pt x="3364" y="105"/>
                  <a:pt x="3350" y="113"/>
                </a:cubicBezTo>
                <a:cubicBezTo>
                  <a:pt x="3342" y="118"/>
                  <a:pt x="3331" y="128"/>
                  <a:pt x="3324" y="136"/>
                </a:cubicBezTo>
                <a:cubicBezTo>
                  <a:pt x="3316" y="147"/>
                  <a:pt x="3312" y="156"/>
                  <a:pt x="3312" y="156"/>
                </a:cubicBezTo>
                <a:cubicBezTo>
                  <a:pt x="3312" y="156"/>
                  <a:pt x="3308" y="163"/>
                  <a:pt x="3303" y="168"/>
                </a:cubicBezTo>
                <a:cubicBezTo>
                  <a:pt x="3297" y="173"/>
                  <a:pt x="3290" y="175"/>
                  <a:pt x="3290" y="175"/>
                </a:cubicBezTo>
                <a:cubicBezTo>
                  <a:pt x="3290" y="175"/>
                  <a:pt x="3294" y="181"/>
                  <a:pt x="3305" y="183"/>
                </a:cubicBezTo>
                <a:cubicBezTo>
                  <a:pt x="3312" y="185"/>
                  <a:pt x="3325" y="184"/>
                  <a:pt x="3335" y="182"/>
                </a:cubicBezTo>
                <a:cubicBezTo>
                  <a:pt x="3355" y="178"/>
                  <a:pt x="3382" y="157"/>
                  <a:pt x="3382" y="157"/>
                </a:cubicBezTo>
                <a:cubicBezTo>
                  <a:pt x="3382" y="157"/>
                  <a:pt x="3401" y="140"/>
                  <a:pt x="3411" y="125"/>
                </a:cubicBezTo>
                <a:cubicBezTo>
                  <a:pt x="3420" y="111"/>
                  <a:pt x="3420" y="99"/>
                  <a:pt x="3420" y="99"/>
                </a:cubicBezTo>
                <a:cubicBezTo>
                  <a:pt x="3420" y="99"/>
                  <a:pt x="3419" y="96"/>
                  <a:pt x="3417" y="96"/>
                </a:cubicBezTo>
                <a:cubicBezTo>
                  <a:pt x="3415" y="97"/>
                  <a:pt x="3411" y="100"/>
                  <a:pt x="3411" y="100"/>
                </a:cubicBezTo>
                <a:lnTo>
                  <a:pt x="3345" y="153"/>
                </a:lnTo>
                <a:close/>
                <a:moveTo>
                  <a:pt x="3345" y="32"/>
                </a:moveTo>
                <a:cubicBezTo>
                  <a:pt x="3345" y="32"/>
                  <a:pt x="3371" y="57"/>
                  <a:pt x="3389" y="73"/>
                </a:cubicBezTo>
                <a:cubicBezTo>
                  <a:pt x="3399" y="82"/>
                  <a:pt x="3409" y="88"/>
                  <a:pt x="3409" y="88"/>
                </a:cubicBezTo>
                <a:cubicBezTo>
                  <a:pt x="3409" y="88"/>
                  <a:pt x="3400" y="91"/>
                  <a:pt x="3389" y="88"/>
                </a:cubicBezTo>
                <a:cubicBezTo>
                  <a:pt x="3376" y="85"/>
                  <a:pt x="3364" y="80"/>
                  <a:pt x="3350" y="72"/>
                </a:cubicBezTo>
                <a:cubicBezTo>
                  <a:pt x="3342" y="67"/>
                  <a:pt x="3331" y="57"/>
                  <a:pt x="3324" y="49"/>
                </a:cubicBezTo>
                <a:cubicBezTo>
                  <a:pt x="3316" y="39"/>
                  <a:pt x="3312" y="29"/>
                  <a:pt x="3312" y="29"/>
                </a:cubicBezTo>
                <a:cubicBezTo>
                  <a:pt x="3312" y="29"/>
                  <a:pt x="3308" y="22"/>
                  <a:pt x="3303" y="17"/>
                </a:cubicBezTo>
                <a:cubicBezTo>
                  <a:pt x="3297" y="12"/>
                  <a:pt x="3290" y="10"/>
                  <a:pt x="3290" y="10"/>
                </a:cubicBezTo>
                <a:cubicBezTo>
                  <a:pt x="3290" y="10"/>
                  <a:pt x="3294" y="4"/>
                  <a:pt x="3305" y="2"/>
                </a:cubicBezTo>
                <a:cubicBezTo>
                  <a:pt x="3312" y="0"/>
                  <a:pt x="3325" y="1"/>
                  <a:pt x="3335" y="3"/>
                </a:cubicBezTo>
                <a:cubicBezTo>
                  <a:pt x="3355" y="7"/>
                  <a:pt x="3382" y="28"/>
                  <a:pt x="3382" y="28"/>
                </a:cubicBezTo>
                <a:cubicBezTo>
                  <a:pt x="3382" y="28"/>
                  <a:pt x="3401" y="45"/>
                  <a:pt x="3411" y="60"/>
                </a:cubicBezTo>
                <a:cubicBezTo>
                  <a:pt x="3420" y="74"/>
                  <a:pt x="3420" y="86"/>
                  <a:pt x="3420" y="86"/>
                </a:cubicBezTo>
                <a:cubicBezTo>
                  <a:pt x="3420" y="86"/>
                  <a:pt x="3419" y="89"/>
                  <a:pt x="3417" y="89"/>
                </a:cubicBezTo>
                <a:cubicBezTo>
                  <a:pt x="3415" y="88"/>
                  <a:pt x="3411" y="85"/>
                  <a:pt x="3411" y="85"/>
                </a:cubicBezTo>
                <a:lnTo>
                  <a:pt x="3345" y="32"/>
                </a:lnTo>
                <a:close/>
                <a:moveTo>
                  <a:pt x="3472" y="153"/>
                </a:moveTo>
                <a:cubicBezTo>
                  <a:pt x="3472" y="153"/>
                  <a:pt x="3497" y="128"/>
                  <a:pt x="3516" y="112"/>
                </a:cubicBezTo>
                <a:cubicBezTo>
                  <a:pt x="3526" y="103"/>
                  <a:pt x="3535" y="97"/>
                  <a:pt x="3535" y="97"/>
                </a:cubicBezTo>
                <a:cubicBezTo>
                  <a:pt x="3535" y="97"/>
                  <a:pt x="3526" y="94"/>
                  <a:pt x="3515" y="97"/>
                </a:cubicBezTo>
                <a:cubicBezTo>
                  <a:pt x="3503" y="100"/>
                  <a:pt x="3491" y="105"/>
                  <a:pt x="3477" y="113"/>
                </a:cubicBezTo>
                <a:cubicBezTo>
                  <a:pt x="3468" y="118"/>
                  <a:pt x="3457" y="128"/>
                  <a:pt x="3451" y="136"/>
                </a:cubicBezTo>
                <a:cubicBezTo>
                  <a:pt x="3443" y="147"/>
                  <a:pt x="3439" y="156"/>
                  <a:pt x="3439" y="156"/>
                </a:cubicBezTo>
                <a:cubicBezTo>
                  <a:pt x="3439" y="156"/>
                  <a:pt x="3435" y="163"/>
                  <a:pt x="3429" y="168"/>
                </a:cubicBezTo>
                <a:cubicBezTo>
                  <a:pt x="3424" y="173"/>
                  <a:pt x="3417" y="175"/>
                  <a:pt x="3417" y="175"/>
                </a:cubicBezTo>
                <a:cubicBezTo>
                  <a:pt x="3417" y="175"/>
                  <a:pt x="3421" y="181"/>
                  <a:pt x="3432" y="183"/>
                </a:cubicBezTo>
                <a:cubicBezTo>
                  <a:pt x="3439" y="185"/>
                  <a:pt x="3451" y="184"/>
                  <a:pt x="3461" y="182"/>
                </a:cubicBezTo>
                <a:cubicBezTo>
                  <a:pt x="3482" y="178"/>
                  <a:pt x="3509" y="157"/>
                  <a:pt x="3509" y="157"/>
                </a:cubicBezTo>
                <a:cubicBezTo>
                  <a:pt x="3509" y="157"/>
                  <a:pt x="3528" y="140"/>
                  <a:pt x="3538" y="125"/>
                </a:cubicBezTo>
                <a:cubicBezTo>
                  <a:pt x="3547" y="111"/>
                  <a:pt x="3547" y="99"/>
                  <a:pt x="3547" y="99"/>
                </a:cubicBezTo>
                <a:cubicBezTo>
                  <a:pt x="3547" y="99"/>
                  <a:pt x="3546" y="96"/>
                  <a:pt x="3544" y="96"/>
                </a:cubicBezTo>
                <a:cubicBezTo>
                  <a:pt x="3542" y="97"/>
                  <a:pt x="3537" y="100"/>
                  <a:pt x="3537" y="100"/>
                </a:cubicBezTo>
                <a:lnTo>
                  <a:pt x="3472" y="153"/>
                </a:lnTo>
                <a:close/>
                <a:moveTo>
                  <a:pt x="3472" y="32"/>
                </a:moveTo>
                <a:cubicBezTo>
                  <a:pt x="3472" y="32"/>
                  <a:pt x="3497" y="57"/>
                  <a:pt x="3516" y="73"/>
                </a:cubicBezTo>
                <a:cubicBezTo>
                  <a:pt x="3526" y="82"/>
                  <a:pt x="3535" y="88"/>
                  <a:pt x="3535" y="88"/>
                </a:cubicBezTo>
                <a:cubicBezTo>
                  <a:pt x="3535" y="88"/>
                  <a:pt x="3526" y="91"/>
                  <a:pt x="3515" y="88"/>
                </a:cubicBezTo>
                <a:cubicBezTo>
                  <a:pt x="3503" y="85"/>
                  <a:pt x="3491" y="80"/>
                  <a:pt x="3477" y="72"/>
                </a:cubicBezTo>
                <a:cubicBezTo>
                  <a:pt x="3468" y="67"/>
                  <a:pt x="3457" y="57"/>
                  <a:pt x="3451" y="49"/>
                </a:cubicBezTo>
                <a:cubicBezTo>
                  <a:pt x="3443" y="39"/>
                  <a:pt x="3439" y="29"/>
                  <a:pt x="3439" y="29"/>
                </a:cubicBezTo>
                <a:cubicBezTo>
                  <a:pt x="3439" y="29"/>
                  <a:pt x="3435" y="22"/>
                  <a:pt x="3429" y="17"/>
                </a:cubicBezTo>
                <a:cubicBezTo>
                  <a:pt x="3424" y="12"/>
                  <a:pt x="3417" y="10"/>
                  <a:pt x="3417" y="10"/>
                </a:cubicBezTo>
                <a:cubicBezTo>
                  <a:pt x="3417" y="10"/>
                  <a:pt x="3421" y="4"/>
                  <a:pt x="3432" y="2"/>
                </a:cubicBezTo>
                <a:cubicBezTo>
                  <a:pt x="3439" y="0"/>
                  <a:pt x="3451" y="1"/>
                  <a:pt x="3461" y="3"/>
                </a:cubicBezTo>
                <a:cubicBezTo>
                  <a:pt x="3482" y="7"/>
                  <a:pt x="3509" y="28"/>
                  <a:pt x="3509" y="28"/>
                </a:cubicBezTo>
                <a:cubicBezTo>
                  <a:pt x="3509" y="28"/>
                  <a:pt x="3528" y="45"/>
                  <a:pt x="3538" y="60"/>
                </a:cubicBezTo>
                <a:cubicBezTo>
                  <a:pt x="3547" y="74"/>
                  <a:pt x="3547" y="86"/>
                  <a:pt x="3547" y="86"/>
                </a:cubicBezTo>
                <a:cubicBezTo>
                  <a:pt x="3547" y="86"/>
                  <a:pt x="3546" y="89"/>
                  <a:pt x="3544" y="89"/>
                </a:cubicBezTo>
                <a:cubicBezTo>
                  <a:pt x="3542" y="88"/>
                  <a:pt x="3537" y="85"/>
                  <a:pt x="3537" y="85"/>
                </a:cubicBezTo>
                <a:lnTo>
                  <a:pt x="3472" y="32"/>
                </a:lnTo>
                <a:close/>
                <a:moveTo>
                  <a:pt x="3598" y="153"/>
                </a:moveTo>
                <a:cubicBezTo>
                  <a:pt x="3598" y="153"/>
                  <a:pt x="3624" y="128"/>
                  <a:pt x="3642" y="112"/>
                </a:cubicBezTo>
                <a:cubicBezTo>
                  <a:pt x="3653" y="103"/>
                  <a:pt x="3662" y="97"/>
                  <a:pt x="3662" y="97"/>
                </a:cubicBezTo>
                <a:cubicBezTo>
                  <a:pt x="3662" y="97"/>
                  <a:pt x="3653" y="94"/>
                  <a:pt x="3642" y="97"/>
                </a:cubicBezTo>
                <a:cubicBezTo>
                  <a:pt x="3629" y="100"/>
                  <a:pt x="3617" y="105"/>
                  <a:pt x="3603" y="113"/>
                </a:cubicBezTo>
                <a:cubicBezTo>
                  <a:pt x="3595" y="118"/>
                  <a:pt x="3584" y="128"/>
                  <a:pt x="3578" y="136"/>
                </a:cubicBezTo>
                <a:cubicBezTo>
                  <a:pt x="3569" y="147"/>
                  <a:pt x="3565" y="156"/>
                  <a:pt x="3565" y="156"/>
                </a:cubicBezTo>
                <a:cubicBezTo>
                  <a:pt x="3565" y="156"/>
                  <a:pt x="3561" y="163"/>
                  <a:pt x="3556" y="168"/>
                </a:cubicBezTo>
                <a:cubicBezTo>
                  <a:pt x="3550" y="173"/>
                  <a:pt x="3543" y="175"/>
                  <a:pt x="3543" y="175"/>
                </a:cubicBezTo>
                <a:cubicBezTo>
                  <a:pt x="3543" y="175"/>
                  <a:pt x="3547" y="181"/>
                  <a:pt x="3558" y="183"/>
                </a:cubicBezTo>
                <a:cubicBezTo>
                  <a:pt x="3566" y="185"/>
                  <a:pt x="3578" y="184"/>
                  <a:pt x="3588" y="182"/>
                </a:cubicBezTo>
                <a:cubicBezTo>
                  <a:pt x="3609" y="178"/>
                  <a:pt x="3636" y="157"/>
                  <a:pt x="3636" y="157"/>
                </a:cubicBezTo>
                <a:cubicBezTo>
                  <a:pt x="3636" y="157"/>
                  <a:pt x="3655" y="140"/>
                  <a:pt x="3665" y="125"/>
                </a:cubicBezTo>
                <a:cubicBezTo>
                  <a:pt x="3674" y="111"/>
                  <a:pt x="3673" y="99"/>
                  <a:pt x="3673" y="99"/>
                </a:cubicBezTo>
                <a:cubicBezTo>
                  <a:pt x="3673" y="99"/>
                  <a:pt x="3672" y="96"/>
                  <a:pt x="3671" y="96"/>
                </a:cubicBezTo>
                <a:cubicBezTo>
                  <a:pt x="3668" y="97"/>
                  <a:pt x="3664" y="100"/>
                  <a:pt x="3664" y="100"/>
                </a:cubicBezTo>
                <a:lnTo>
                  <a:pt x="3598" y="153"/>
                </a:lnTo>
                <a:close/>
                <a:moveTo>
                  <a:pt x="3598" y="32"/>
                </a:moveTo>
                <a:cubicBezTo>
                  <a:pt x="3598" y="32"/>
                  <a:pt x="3624" y="57"/>
                  <a:pt x="3642" y="73"/>
                </a:cubicBezTo>
                <a:cubicBezTo>
                  <a:pt x="3653" y="82"/>
                  <a:pt x="3662" y="88"/>
                  <a:pt x="3662" y="88"/>
                </a:cubicBezTo>
                <a:cubicBezTo>
                  <a:pt x="3662" y="88"/>
                  <a:pt x="3653" y="91"/>
                  <a:pt x="3642" y="88"/>
                </a:cubicBezTo>
                <a:cubicBezTo>
                  <a:pt x="3629" y="85"/>
                  <a:pt x="3617" y="80"/>
                  <a:pt x="3603" y="72"/>
                </a:cubicBezTo>
                <a:cubicBezTo>
                  <a:pt x="3595" y="67"/>
                  <a:pt x="3584" y="57"/>
                  <a:pt x="3578" y="49"/>
                </a:cubicBezTo>
                <a:cubicBezTo>
                  <a:pt x="3569" y="39"/>
                  <a:pt x="3565" y="29"/>
                  <a:pt x="3565" y="29"/>
                </a:cubicBezTo>
                <a:cubicBezTo>
                  <a:pt x="3565" y="29"/>
                  <a:pt x="3561" y="22"/>
                  <a:pt x="3556" y="17"/>
                </a:cubicBezTo>
                <a:cubicBezTo>
                  <a:pt x="3550" y="12"/>
                  <a:pt x="3543" y="10"/>
                  <a:pt x="3543" y="10"/>
                </a:cubicBezTo>
                <a:cubicBezTo>
                  <a:pt x="3543" y="10"/>
                  <a:pt x="3547" y="4"/>
                  <a:pt x="3558" y="2"/>
                </a:cubicBezTo>
                <a:cubicBezTo>
                  <a:pt x="3566" y="0"/>
                  <a:pt x="3578" y="1"/>
                  <a:pt x="3588" y="3"/>
                </a:cubicBezTo>
                <a:cubicBezTo>
                  <a:pt x="3609" y="7"/>
                  <a:pt x="3636" y="28"/>
                  <a:pt x="3636" y="28"/>
                </a:cubicBezTo>
                <a:cubicBezTo>
                  <a:pt x="3636" y="28"/>
                  <a:pt x="3655" y="45"/>
                  <a:pt x="3665" y="60"/>
                </a:cubicBezTo>
                <a:cubicBezTo>
                  <a:pt x="3674" y="74"/>
                  <a:pt x="3673" y="86"/>
                  <a:pt x="3673" y="86"/>
                </a:cubicBezTo>
                <a:cubicBezTo>
                  <a:pt x="3673" y="86"/>
                  <a:pt x="3672" y="89"/>
                  <a:pt x="3671" y="89"/>
                </a:cubicBezTo>
                <a:cubicBezTo>
                  <a:pt x="3668" y="88"/>
                  <a:pt x="3664" y="85"/>
                  <a:pt x="3664" y="85"/>
                </a:cubicBezTo>
                <a:lnTo>
                  <a:pt x="3598" y="32"/>
                </a:lnTo>
                <a:close/>
                <a:moveTo>
                  <a:pt x="3725" y="153"/>
                </a:moveTo>
                <a:cubicBezTo>
                  <a:pt x="3725" y="153"/>
                  <a:pt x="3751" y="128"/>
                  <a:pt x="3769" y="112"/>
                </a:cubicBezTo>
                <a:cubicBezTo>
                  <a:pt x="3779" y="103"/>
                  <a:pt x="3789" y="97"/>
                  <a:pt x="3789" y="97"/>
                </a:cubicBezTo>
                <a:cubicBezTo>
                  <a:pt x="3789" y="97"/>
                  <a:pt x="3780" y="94"/>
                  <a:pt x="3769" y="97"/>
                </a:cubicBezTo>
                <a:cubicBezTo>
                  <a:pt x="3756" y="100"/>
                  <a:pt x="3744" y="105"/>
                  <a:pt x="3730" y="113"/>
                </a:cubicBezTo>
                <a:cubicBezTo>
                  <a:pt x="3722" y="118"/>
                  <a:pt x="3711" y="128"/>
                  <a:pt x="3704" y="136"/>
                </a:cubicBezTo>
                <a:cubicBezTo>
                  <a:pt x="3696" y="147"/>
                  <a:pt x="3692" y="156"/>
                  <a:pt x="3692" y="156"/>
                </a:cubicBezTo>
                <a:cubicBezTo>
                  <a:pt x="3692" y="156"/>
                  <a:pt x="3688" y="163"/>
                  <a:pt x="3682" y="168"/>
                </a:cubicBezTo>
                <a:cubicBezTo>
                  <a:pt x="3677" y="173"/>
                  <a:pt x="3670" y="175"/>
                  <a:pt x="3670" y="175"/>
                </a:cubicBezTo>
                <a:cubicBezTo>
                  <a:pt x="3670" y="175"/>
                  <a:pt x="3674" y="181"/>
                  <a:pt x="3685" y="183"/>
                </a:cubicBezTo>
                <a:cubicBezTo>
                  <a:pt x="3692" y="185"/>
                  <a:pt x="3705" y="184"/>
                  <a:pt x="3715" y="182"/>
                </a:cubicBezTo>
                <a:cubicBezTo>
                  <a:pt x="3735" y="178"/>
                  <a:pt x="3762" y="157"/>
                  <a:pt x="3762" y="157"/>
                </a:cubicBezTo>
                <a:cubicBezTo>
                  <a:pt x="3762" y="157"/>
                  <a:pt x="3781" y="140"/>
                  <a:pt x="3791" y="125"/>
                </a:cubicBezTo>
                <a:cubicBezTo>
                  <a:pt x="3800" y="111"/>
                  <a:pt x="3800" y="99"/>
                  <a:pt x="3800" y="99"/>
                </a:cubicBezTo>
                <a:cubicBezTo>
                  <a:pt x="3800" y="99"/>
                  <a:pt x="3799" y="96"/>
                  <a:pt x="3797" y="96"/>
                </a:cubicBezTo>
                <a:cubicBezTo>
                  <a:pt x="3795" y="97"/>
                  <a:pt x="3791" y="100"/>
                  <a:pt x="3791" y="100"/>
                </a:cubicBezTo>
                <a:lnTo>
                  <a:pt x="3725" y="153"/>
                </a:lnTo>
                <a:close/>
                <a:moveTo>
                  <a:pt x="3725" y="32"/>
                </a:moveTo>
                <a:cubicBezTo>
                  <a:pt x="3725" y="32"/>
                  <a:pt x="3751" y="57"/>
                  <a:pt x="3769" y="73"/>
                </a:cubicBezTo>
                <a:cubicBezTo>
                  <a:pt x="3779" y="82"/>
                  <a:pt x="3789" y="88"/>
                  <a:pt x="3789" y="88"/>
                </a:cubicBezTo>
                <a:cubicBezTo>
                  <a:pt x="3789" y="88"/>
                  <a:pt x="3780" y="91"/>
                  <a:pt x="3769" y="88"/>
                </a:cubicBezTo>
                <a:cubicBezTo>
                  <a:pt x="3756" y="85"/>
                  <a:pt x="3744" y="80"/>
                  <a:pt x="3730" y="72"/>
                </a:cubicBezTo>
                <a:cubicBezTo>
                  <a:pt x="3722" y="67"/>
                  <a:pt x="3711" y="57"/>
                  <a:pt x="3704" y="49"/>
                </a:cubicBezTo>
                <a:cubicBezTo>
                  <a:pt x="3696" y="39"/>
                  <a:pt x="3692" y="29"/>
                  <a:pt x="3692" y="29"/>
                </a:cubicBezTo>
                <a:cubicBezTo>
                  <a:pt x="3692" y="29"/>
                  <a:pt x="3688" y="22"/>
                  <a:pt x="3682" y="17"/>
                </a:cubicBezTo>
                <a:cubicBezTo>
                  <a:pt x="3677" y="12"/>
                  <a:pt x="3670" y="10"/>
                  <a:pt x="3670" y="10"/>
                </a:cubicBezTo>
                <a:cubicBezTo>
                  <a:pt x="3670" y="10"/>
                  <a:pt x="3674" y="4"/>
                  <a:pt x="3685" y="2"/>
                </a:cubicBezTo>
                <a:cubicBezTo>
                  <a:pt x="3692" y="0"/>
                  <a:pt x="3705" y="1"/>
                  <a:pt x="3715" y="3"/>
                </a:cubicBezTo>
                <a:cubicBezTo>
                  <a:pt x="3735" y="7"/>
                  <a:pt x="3762" y="28"/>
                  <a:pt x="3762" y="28"/>
                </a:cubicBezTo>
                <a:cubicBezTo>
                  <a:pt x="3762" y="28"/>
                  <a:pt x="3781" y="45"/>
                  <a:pt x="3791" y="60"/>
                </a:cubicBezTo>
                <a:cubicBezTo>
                  <a:pt x="3800" y="74"/>
                  <a:pt x="3800" y="86"/>
                  <a:pt x="3800" y="86"/>
                </a:cubicBezTo>
                <a:cubicBezTo>
                  <a:pt x="3800" y="86"/>
                  <a:pt x="3799" y="89"/>
                  <a:pt x="3797" y="89"/>
                </a:cubicBezTo>
                <a:cubicBezTo>
                  <a:pt x="3795" y="88"/>
                  <a:pt x="3791" y="85"/>
                  <a:pt x="3791" y="85"/>
                </a:cubicBezTo>
                <a:lnTo>
                  <a:pt x="3725" y="32"/>
                </a:lnTo>
                <a:close/>
                <a:moveTo>
                  <a:pt x="3851" y="153"/>
                </a:moveTo>
                <a:cubicBezTo>
                  <a:pt x="3851" y="153"/>
                  <a:pt x="3877" y="128"/>
                  <a:pt x="3895" y="112"/>
                </a:cubicBezTo>
                <a:cubicBezTo>
                  <a:pt x="3906" y="103"/>
                  <a:pt x="3915" y="97"/>
                  <a:pt x="3915" y="97"/>
                </a:cubicBezTo>
                <a:cubicBezTo>
                  <a:pt x="3915" y="97"/>
                  <a:pt x="3906" y="94"/>
                  <a:pt x="3895" y="97"/>
                </a:cubicBezTo>
                <a:cubicBezTo>
                  <a:pt x="3883" y="100"/>
                  <a:pt x="3870" y="105"/>
                  <a:pt x="3857" y="113"/>
                </a:cubicBezTo>
                <a:cubicBezTo>
                  <a:pt x="3848" y="118"/>
                  <a:pt x="3837" y="128"/>
                  <a:pt x="3831" y="136"/>
                </a:cubicBezTo>
                <a:cubicBezTo>
                  <a:pt x="3822" y="147"/>
                  <a:pt x="3819" y="156"/>
                  <a:pt x="3819" y="156"/>
                </a:cubicBezTo>
                <a:cubicBezTo>
                  <a:pt x="3819" y="156"/>
                  <a:pt x="3814" y="163"/>
                  <a:pt x="3809" y="168"/>
                </a:cubicBezTo>
                <a:cubicBezTo>
                  <a:pt x="3803" y="173"/>
                  <a:pt x="3797" y="175"/>
                  <a:pt x="3797" y="175"/>
                </a:cubicBezTo>
                <a:cubicBezTo>
                  <a:pt x="3797" y="175"/>
                  <a:pt x="3800" y="181"/>
                  <a:pt x="3811" y="183"/>
                </a:cubicBezTo>
                <a:cubicBezTo>
                  <a:pt x="3819" y="185"/>
                  <a:pt x="3831" y="184"/>
                  <a:pt x="3841" y="182"/>
                </a:cubicBezTo>
                <a:cubicBezTo>
                  <a:pt x="3862" y="178"/>
                  <a:pt x="3889" y="157"/>
                  <a:pt x="3889" y="157"/>
                </a:cubicBezTo>
                <a:cubicBezTo>
                  <a:pt x="3889" y="157"/>
                  <a:pt x="3908" y="140"/>
                  <a:pt x="3918" y="125"/>
                </a:cubicBezTo>
                <a:cubicBezTo>
                  <a:pt x="3927" y="111"/>
                  <a:pt x="3927" y="99"/>
                  <a:pt x="3927" y="99"/>
                </a:cubicBezTo>
                <a:cubicBezTo>
                  <a:pt x="3927" y="99"/>
                  <a:pt x="3926" y="96"/>
                  <a:pt x="3924" y="96"/>
                </a:cubicBezTo>
                <a:cubicBezTo>
                  <a:pt x="3921" y="97"/>
                  <a:pt x="3917" y="100"/>
                  <a:pt x="3917" y="100"/>
                </a:cubicBezTo>
                <a:lnTo>
                  <a:pt x="3851" y="153"/>
                </a:lnTo>
                <a:close/>
                <a:moveTo>
                  <a:pt x="3851" y="32"/>
                </a:moveTo>
                <a:cubicBezTo>
                  <a:pt x="3851" y="32"/>
                  <a:pt x="3877" y="57"/>
                  <a:pt x="3895" y="73"/>
                </a:cubicBezTo>
                <a:cubicBezTo>
                  <a:pt x="3906" y="82"/>
                  <a:pt x="3915" y="88"/>
                  <a:pt x="3915" y="88"/>
                </a:cubicBezTo>
                <a:cubicBezTo>
                  <a:pt x="3915" y="88"/>
                  <a:pt x="3906" y="91"/>
                  <a:pt x="3895" y="88"/>
                </a:cubicBezTo>
                <a:cubicBezTo>
                  <a:pt x="3883" y="85"/>
                  <a:pt x="3870" y="80"/>
                  <a:pt x="3857" y="72"/>
                </a:cubicBezTo>
                <a:cubicBezTo>
                  <a:pt x="3848" y="67"/>
                  <a:pt x="3837" y="57"/>
                  <a:pt x="3831" y="49"/>
                </a:cubicBezTo>
                <a:cubicBezTo>
                  <a:pt x="3822" y="39"/>
                  <a:pt x="3819" y="29"/>
                  <a:pt x="3819" y="29"/>
                </a:cubicBezTo>
                <a:cubicBezTo>
                  <a:pt x="3819" y="29"/>
                  <a:pt x="3814" y="22"/>
                  <a:pt x="3809" y="17"/>
                </a:cubicBezTo>
                <a:cubicBezTo>
                  <a:pt x="3803" y="12"/>
                  <a:pt x="3797" y="10"/>
                  <a:pt x="3797" y="10"/>
                </a:cubicBezTo>
                <a:cubicBezTo>
                  <a:pt x="3797" y="10"/>
                  <a:pt x="3800" y="4"/>
                  <a:pt x="3811" y="2"/>
                </a:cubicBezTo>
                <a:cubicBezTo>
                  <a:pt x="3819" y="0"/>
                  <a:pt x="3831" y="1"/>
                  <a:pt x="3841" y="3"/>
                </a:cubicBezTo>
                <a:cubicBezTo>
                  <a:pt x="3862" y="7"/>
                  <a:pt x="3889" y="28"/>
                  <a:pt x="3889" y="28"/>
                </a:cubicBezTo>
                <a:cubicBezTo>
                  <a:pt x="3889" y="28"/>
                  <a:pt x="3908" y="45"/>
                  <a:pt x="3918" y="60"/>
                </a:cubicBezTo>
                <a:cubicBezTo>
                  <a:pt x="3927" y="74"/>
                  <a:pt x="3927" y="86"/>
                  <a:pt x="3927" y="86"/>
                </a:cubicBezTo>
                <a:cubicBezTo>
                  <a:pt x="3927" y="86"/>
                  <a:pt x="3926" y="89"/>
                  <a:pt x="3924" y="89"/>
                </a:cubicBezTo>
                <a:cubicBezTo>
                  <a:pt x="3921" y="88"/>
                  <a:pt x="3917" y="85"/>
                  <a:pt x="3917" y="85"/>
                </a:cubicBezTo>
                <a:lnTo>
                  <a:pt x="3851" y="32"/>
                </a:lnTo>
                <a:close/>
                <a:moveTo>
                  <a:pt x="3978" y="153"/>
                </a:moveTo>
                <a:cubicBezTo>
                  <a:pt x="3978" y="153"/>
                  <a:pt x="4004" y="128"/>
                  <a:pt x="4022" y="112"/>
                </a:cubicBezTo>
                <a:cubicBezTo>
                  <a:pt x="4032" y="103"/>
                  <a:pt x="4042" y="97"/>
                  <a:pt x="4042" y="97"/>
                </a:cubicBezTo>
                <a:cubicBezTo>
                  <a:pt x="4042" y="97"/>
                  <a:pt x="4033" y="94"/>
                  <a:pt x="4022" y="97"/>
                </a:cubicBezTo>
                <a:cubicBezTo>
                  <a:pt x="4009" y="100"/>
                  <a:pt x="3997" y="105"/>
                  <a:pt x="3983" y="113"/>
                </a:cubicBezTo>
                <a:cubicBezTo>
                  <a:pt x="3975" y="118"/>
                  <a:pt x="3964" y="128"/>
                  <a:pt x="3958" y="136"/>
                </a:cubicBezTo>
                <a:cubicBezTo>
                  <a:pt x="3949" y="147"/>
                  <a:pt x="3945" y="156"/>
                  <a:pt x="3945" y="156"/>
                </a:cubicBezTo>
                <a:cubicBezTo>
                  <a:pt x="3945" y="156"/>
                  <a:pt x="3941" y="163"/>
                  <a:pt x="3936" y="168"/>
                </a:cubicBezTo>
                <a:cubicBezTo>
                  <a:pt x="3930" y="173"/>
                  <a:pt x="3923" y="175"/>
                  <a:pt x="3923" y="175"/>
                </a:cubicBezTo>
                <a:cubicBezTo>
                  <a:pt x="3923" y="175"/>
                  <a:pt x="3927" y="181"/>
                  <a:pt x="3938" y="183"/>
                </a:cubicBezTo>
                <a:cubicBezTo>
                  <a:pt x="3945" y="185"/>
                  <a:pt x="3958" y="184"/>
                  <a:pt x="3968" y="182"/>
                </a:cubicBezTo>
                <a:cubicBezTo>
                  <a:pt x="3989" y="178"/>
                  <a:pt x="4015" y="157"/>
                  <a:pt x="4015" y="157"/>
                </a:cubicBezTo>
                <a:cubicBezTo>
                  <a:pt x="4015" y="157"/>
                  <a:pt x="4034" y="140"/>
                  <a:pt x="4044" y="125"/>
                </a:cubicBezTo>
                <a:cubicBezTo>
                  <a:pt x="4053" y="111"/>
                  <a:pt x="4053" y="99"/>
                  <a:pt x="4053" y="99"/>
                </a:cubicBezTo>
                <a:cubicBezTo>
                  <a:pt x="4053" y="99"/>
                  <a:pt x="4052" y="96"/>
                  <a:pt x="4050" y="96"/>
                </a:cubicBezTo>
                <a:cubicBezTo>
                  <a:pt x="4048" y="97"/>
                  <a:pt x="4044" y="100"/>
                  <a:pt x="4044" y="100"/>
                </a:cubicBezTo>
                <a:lnTo>
                  <a:pt x="3978" y="153"/>
                </a:lnTo>
                <a:close/>
                <a:moveTo>
                  <a:pt x="3978" y="32"/>
                </a:moveTo>
                <a:cubicBezTo>
                  <a:pt x="3978" y="32"/>
                  <a:pt x="4004" y="57"/>
                  <a:pt x="4022" y="73"/>
                </a:cubicBezTo>
                <a:cubicBezTo>
                  <a:pt x="4032" y="82"/>
                  <a:pt x="4042" y="88"/>
                  <a:pt x="4042" y="88"/>
                </a:cubicBezTo>
                <a:cubicBezTo>
                  <a:pt x="4042" y="88"/>
                  <a:pt x="4033" y="91"/>
                  <a:pt x="4022" y="88"/>
                </a:cubicBezTo>
                <a:cubicBezTo>
                  <a:pt x="4009" y="85"/>
                  <a:pt x="3997" y="80"/>
                  <a:pt x="3983" y="72"/>
                </a:cubicBezTo>
                <a:cubicBezTo>
                  <a:pt x="3975" y="67"/>
                  <a:pt x="3964" y="57"/>
                  <a:pt x="3958" y="49"/>
                </a:cubicBezTo>
                <a:cubicBezTo>
                  <a:pt x="3949" y="39"/>
                  <a:pt x="3945" y="29"/>
                  <a:pt x="3945" y="29"/>
                </a:cubicBezTo>
                <a:cubicBezTo>
                  <a:pt x="3945" y="29"/>
                  <a:pt x="3941" y="22"/>
                  <a:pt x="3936" y="17"/>
                </a:cubicBezTo>
                <a:cubicBezTo>
                  <a:pt x="3930" y="12"/>
                  <a:pt x="3923" y="10"/>
                  <a:pt x="3923" y="10"/>
                </a:cubicBezTo>
                <a:cubicBezTo>
                  <a:pt x="3923" y="10"/>
                  <a:pt x="3927" y="4"/>
                  <a:pt x="3938" y="2"/>
                </a:cubicBezTo>
                <a:cubicBezTo>
                  <a:pt x="3945" y="0"/>
                  <a:pt x="3958" y="1"/>
                  <a:pt x="3968" y="3"/>
                </a:cubicBezTo>
                <a:cubicBezTo>
                  <a:pt x="3989" y="7"/>
                  <a:pt x="4015" y="28"/>
                  <a:pt x="4015" y="28"/>
                </a:cubicBezTo>
                <a:cubicBezTo>
                  <a:pt x="4015" y="28"/>
                  <a:pt x="4034" y="45"/>
                  <a:pt x="4044" y="60"/>
                </a:cubicBezTo>
                <a:cubicBezTo>
                  <a:pt x="4053" y="74"/>
                  <a:pt x="4053" y="86"/>
                  <a:pt x="4053" y="86"/>
                </a:cubicBezTo>
                <a:cubicBezTo>
                  <a:pt x="4053" y="86"/>
                  <a:pt x="4052" y="89"/>
                  <a:pt x="4050" y="89"/>
                </a:cubicBezTo>
                <a:cubicBezTo>
                  <a:pt x="4048" y="88"/>
                  <a:pt x="4044" y="85"/>
                  <a:pt x="4044" y="85"/>
                </a:cubicBezTo>
                <a:lnTo>
                  <a:pt x="3978" y="32"/>
                </a:lnTo>
                <a:close/>
                <a:moveTo>
                  <a:pt x="4105" y="153"/>
                </a:moveTo>
                <a:cubicBezTo>
                  <a:pt x="4105" y="153"/>
                  <a:pt x="4130" y="128"/>
                  <a:pt x="4149" y="112"/>
                </a:cubicBezTo>
                <a:cubicBezTo>
                  <a:pt x="4159" y="103"/>
                  <a:pt x="4168" y="97"/>
                  <a:pt x="4168" y="97"/>
                </a:cubicBezTo>
                <a:cubicBezTo>
                  <a:pt x="4168" y="97"/>
                  <a:pt x="4160" y="94"/>
                  <a:pt x="4148" y="97"/>
                </a:cubicBezTo>
                <a:cubicBezTo>
                  <a:pt x="4136" y="100"/>
                  <a:pt x="4124" y="105"/>
                  <a:pt x="4110" y="113"/>
                </a:cubicBezTo>
                <a:cubicBezTo>
                  <a:pt x="4101" y="118"/>
                  <a:pt x="4090" y="128"/>
                  <a:pt x="4084" y="136"/>
                </a:cubicBezTo>
                <a:cubicBezTo>
                  <a:pt x="4076" y="147"/>
                  <a:pt x="4072" y="156"/>
                  <a:pt x="4072" y="156"/>
                </a:cubicBezTo>
                <a:cubicBezTo>
                  <a:pt x="4072" y="156"/>
                  <a:pt x="4068" y="163"/>
                  <a:pt x="4062" y="168"/>
                </a:cubicBezTo>
                <a:cubicBezTo>
                  <a:pt x="4057" y="173"/>
                  <a:pt x="4050" y="175"/>
                  <a:pt x="4050" y="175"/>
                </a:cubicBezTo>
                <a:cubicBezTo>
                  <a:pt x="4050" y="175"/>
                  <a:pt x="4054" y="181"/>
                  <a:pt x="4065" y="183"/>
                </a:cubicBezTo>
                <a:cubicBezTo>
                  <a:pt x="4072" y="185"/>
                  <a:pt x="4084" y="184"/>
                  <a:pt x="4094" y="182"/>
                </a:cubicBezTo>
                <a:cubicBezTo>
                  <a:pt x="4115" y="178"/>
                  <a:pt x="4142" y="157"/>
                  <a:pt x="4142" y="157"/>
                </a:cubicBezTo>
                <a:cubicBezTo>
                  <a:pt x="4142" y="157"/>
                  <a:pt x="4161" y="140"/>
                  <a:pt x="4171" y="125"/>
                </a:cubicBezTo>
                <a:cubicBezTo>
                  <a:pt x="4180" y="111"/>
                  <a:pt x="4180" y="99"/>
                  <a:pt x="4180" y="99"/>
                </a:cubicBezTo>
                <a:cubicBezTo>
                  <a:pt x="4180" y="99"/>
                  <a:pt x="4179" y="96"/>
                  <a:pt x="4177" y="96"/>
                </a:cubicBezTo>
                <a:cubicBezTo>
                  <a:pt x="4175" y="97"/>
                  <a:pt x="4171" y="100"/>
                  <a:pt x="4171" y="100"/>
                </a:cubicBezTo>
                <a:lnTo>
                  <a:pt x="4105" y="153"/>
                </a:lnTo>
                <a:close/>
                <a:moveTo>
                  <a:pt x="4105" y="32"/>
                </a:moveTo>
                <a:cubicBezTo>
                  <a:pt x="4105" y="32"/>
                  <a:pt x="4130" y="57"/>
                  <a:pt x="4149" y="73"/>
                </a:cubicBezTo>
                <a:cubicBezTo>
                  <a:pt x="4159" y="82"/>
                  <a:pt x="4168" y="88"/>
                  <a:pt x="4168" y="88"/>
                </a:cubicBezTo>
                <a:cubicBezTo>
                  <a:pt x="4168" y="88"/>
                  <a:pt x="4160" y="91"/>
                  <a:pt x="4148" y="88"/>
                </a:cubicBezTo>
                <a:cubicBezTo>
                  <a:pt x="4136" y="85"/>
                  <a:pt x="4124" y="80"/>
                  <a:pt x="4110" y="72"/>
                </a:cubicBezTo>
                <a:cubicBezTo>
                  <a:pt x="4101" y="67"/>
                  <a:pt x="4090" y="57"/>
                  <a:pt x="4084" y="49"/>
                </a:cubicBezTo>
                <a:cubicBezTo>
                  <a:pt x="4076" y="39"/>
                  <a:pt x="4072" y="29"/>
                  <a:pt x="4072" y="29"/>
                </a:cubicBezTo>
                <a:cubicBezTo>
                  <a:pt x="4072" y="29"/>
                  <a:pt x="4068" y="22"/>
                  <a:pt x="4062" y="17"/>
                </a:cubicBezTo>
                <a:cubicBezTo>
                  <a:pt x="4057" y="12"/>
                  <a:pt x="4050" y="10"/>
                  <a:pt x="4050" y="10"/>
                </a:cubicBezTo>
                <a:cubicBezTo>
                  <a:pt x="4050" y="10"/>
                  <a:pt x="4054" y="4"/>
                  <a:pt x="4065" y="2"/>
                </a:cubicBezTo>
                <a:cubicBezTo>
                  <a:pt x="4072" y="0"/>
                  <a:pt x="4084" y="1"/>
                  <a:pt x="4094" y="3"/>
                </a:cubicBezTo>
                <a:cubicBezTo>
                  <a:pt x="4115" y="7"/>
                  <a:pt x="4142" y="28"/>
                  <a:pt x="4142" y="28"/>
                </a:cubicBezTo>
                <a:cubicBezTo>
                  <a:pt x="4142" y="28"/>
                  <a:pt x="4161" y="45"/>
                  <a:pt x="4171" y="60"/>
                </a:cubicBezTo>
                <a:cubicBezTo>
                  <a:pt x="4180" y="74"/>
                  <a:pt x="4180" y="86"/>
                  <a:pt x="4180" y="86"/>
                </a:cubicBezTo>
                <a:cubicBezTo>
                  <a:pt x="4180" y="86"/>
                  <a:pt x="4179" y="89"/>
                  <a:pt x="4177" y="89"/>
                </a:cubicBezTo>
                <a:cubicBezTo>
                  <a:pt x="4175" y="88"/>
                  <a:pt x="4171" y="85"/>
                  <a:pt x="4171" y="85"/>
                </a:cubicBezTo>
                <a:lnTo>
                  <a:pt x="4105" y="32"/>
                </a:lnTo>
                <a:close/>
                <a:moveTo>
                  <a:pt x="4231" y="153"/>
                </a:moveTo>
                <a:cubicBezTo>
                  <a:pt x="4231" y="153"/>
                  <a:pt x="4257" y="128"/>
                  <a:pt x="4275" y="112"/>
                </a:cubicBezTo>
                <a:cubicBezTo>
                  <a:pt x="4286" y="103"/>
                  <a:pt x="4295" y="97"/>
                  <a:pt x="4295" y="97"/>
                </a:cubicBezTo>
                <a:cubicBezTo>
                  <a:pt x="4295" y="97"/>
                  <a:pt x="4286" y="94"/>
                  <a:pt x="4275" y="97"/>
                </a:cubicBezTo>
                <a:cubicBezTo>
                  <a:pt x="4263" y="100"/>
                  <a:pt x="4250" y="105"/>
                  <a:pt x="4237" y="113"/>
                </a:cubicBezTo>
                <a:cubicBezTo>
                  <a:pt x="4228" y="118"/>
                  <a:pt x="4217" y="128"/>
                  <a:pt x="4211" y="136"/>
                </a:cubicBezTo>
                <a:cubicBezTo>
                  <a:pt x="4202" y="147"/>
                  <a:pt x="4198" y="156"/>
                  <a:pt x="4198" y="156"/>
                </a:cubicBezTo>
                <a:cubicBezTo>
                  <a:pt x="4198" y="156"/>
                  <a:pt x="4194" y="163"/>
                  <a:pt x="4189" y="168"/>
                </a:cubicBezTo>
                <a:cubicBezTo>
                  <a:pt x="4183" y="173"/>
                  <a:pt x="4176" y="175"/>
                  <a:pt x="4176" y="175"/>
                </a:cubicBezTo>
                <a:cubicBezTo>
                  <a:pt x="4176" y="175"/>
                  <a:pt x="4180" y="181"/>
                  <a:pt x="4191" y="183"/>
                </a:cubicBezTo>
                <a:cubicBezTo>
                  <a:pt x="4199" y="185"/>
                  <a:pt x="4211" y="184"/>
                  <a:pt x="4221" y="182"/>
                </a:cubicBezTo>
                <a:cubicBezTo>
                  <a:pt x="4242" y="178"/>
                  <a:pt x="4269" y="157"/>
                  <a:pt x="4269" y="157"/>
                </a:cubicBezTo>
                <a:cubicBezTo>
                  <a:pt x="4269" y="157"/>
                  <a:pt x="4288" y="140"/>
                  <a:pt x="4298" y="125"/>
                </a:cubicBezTo>
                <a:cubicBezTo>
                  <a:pt x="4307" y="111"/>
                  <a:pt x="4306" y="99"/>
                  <a:pt x="4306" y="99"/>
                </a:cubicBezTo>
                <a:cubicBezTo>
                  <a:pt x="4306" y="99"/>
                  <a:pt x="4305" y="96"/>
                  <a:pt x="4304" y="96"/>
                </a:cubicBezTo>
                <a:cubicBezTo>
                  <a:pt x="4301" y="97"/>
                  <a:pt x="4297" y="100"/>
                  <a:pt x="4297" y="100"/>
                </a:cubicBezTo>
                <a:lnTo>
                  <a:pt x="4231" y="153"/>
                </a:lnTo>
                <a:close/>
                <a:moveTo>
                  <a:pt x="4231" y="32"/>
                </a:moveTo>
                <a:cubicBezTo>
                  <a:pt x="4231" y="32"/>
                  <a:pt x="4257" y="57"/>
                  <a:pt x="4275" y="73"/>
                </a:cubicBezTo>
                <a:cubicBezTo>
                  <a:pt x="4286" y="82"/>
                  <a:pt x="4295" y="88"/>
                  <a:pt x="4295" y="88"/>
                </a:cubicBezTo>
                <a:cubicBezTo>
                  <a:pt x="4295" y="88"/>
                  <a:pt x="4286" y="91"/>
                  <a:pt x="4275" y="88"/>
                </a:cubicBezTo>
                <a:cubicBezTo>
                  <a:pt x="4263" y="85"/>
                  <a:pt x="4250" y="80"/>
                  <a:pt x="4237" y="72"/>
                </a:cubicBezTo>
                <a:cubicBezTo>
                  <a:pt x="4228" y="67"/>
                  <a:pt x="4217" y="57"/>
                  <a:pt x="4211" y="49"/>
                </a:cubicBezTo>
                <a:cubicBezTo>
                  <a:pt x="4202" y="39"/>
                  <a:pt x="4198" y="29"/>
                  <a:pt x="4198" y="29"/>
                </a:cubicBezTo>
                <a:cubicBezTo>
                  <a:pt x="4198" y="29"/>
                  <a:pt x="4194" y="22"/>
                  <a:pt x="4189" y="17"/>
                </a:cubicBezTo>
                <a:cubicBezTo>
                  <a:pt x="4183" y="12"/>
                  <a:pt x="4176" y="10"/>
                  <a:pt x="4176" y="10"/>
                </a:cubicBezTo>
                <a:cubicBezTo>
                  <a:pt x="4176" y="10"/>
                  <a:pt x="4180" y="4"/>
                  <a:pt x="4191" y="2"/>
                </a:cubicBezTo>
                <a:cubicBezTo>
                  <a:pt x="4199" y="0"/>
                  <a:pt x="4211" y="1"/>
                  <a:pt x="4221" y="3"/>
                </a:cubicBezTo>
                <a:cubicBezTo>
                  <a:pt x="4242" y="7"/>
                  <a:pt x="4269" y="28"/>
                  <a:pt x="4269" y="28"/>
                </a:cubicBezTo>
                <a:cubicBezTo>
                  <a:pt x="4269" y="28"/>
                  <a:pt x="4288" y="45"/>
                  <a:pt x="4298" y="60"/>
                </a:cubicBezTo>
                <a:cubicBezTo>
                  <a:pt x="4307" y="74"/>
                  <a:pt x="4306" y="86"/>
                  <a:pt x="4306" y="86"/>
                </a:cubicBezTo>
                <a:cubicBezTo>
                  <a:pt x="4306" y="86"/>
                  <a:pt x="4305" y="89"/>
                  <a:pt x="4304" y="89"/>
                </a:cubicBezTo>
                <a:cubicBezTo>
                  <a:pt x="4301" y="88"/>
                  <a:pt x="4297" y="85"/>
                  <a:pt x="4297" y="85"/>
                </a:cubicBezTo>
                <a:lnTo>
                  <a:pt x="4231" y="32"/>
                </a:lnTo>
                <a:close/>
                <a:moveTo>
                  <a:pt x="4358" y="153"/>
                </a:moveTo>
                <a:cubicBezTo>
                  <a:pt x="4358" y="153"/>
                  <a:pt x="4384" y="128"/>
                  <a:pt x="4402" y="112"/>
                </a:cubicBezTo>
                <a:cubicBezTo>
                  <a:pt x="4412" y="103"/>
                  <a:pt x="4422" y="97"/>
                  <a:pt x="4422" y="97"/>
                </a:cubicBezTo>
                <a:cubicBezTo>
                  <a:pt x="4422" y="97"/>
                  <a:pt x="4413" y="94"/>
                  <a:pt x="4402" y="97"/>
                </a:cubicBezTo>
                <a:cubicBezTo>
                  <a:pt x="4389" y="100"/>
                  <a:pt x="4377" y="105"/>
                  <a:pt x="4363" y="113"/>
                </a:cubicBezTo>
                <a:cubicBezTo>
                  <a:pt x="4355" y="118"/>
                  <a:pt x="4344" y="128"/>
                  <a:pt x="4337" y="136"/>
                </a:cubicBezTo>
                <a:cubicBezTo>
                  <a:pt x="4329" y="147"/>
                  <a:pt x="4325" y="156"/>
                  <a:pt x="4325" y="156"/>
                </a:cubicBezTo>
                <a:cubicBezTo>
                  <a:pt x="4325" y="156"/>
                  <a:pt x="4321" y="163"/>
                  <a:pt x="4316" y="168"/>
                </a:cubicBezTo>
                <a:cubicBezTo>
                  <a:pt x="4310" y="173"/>
                  <a:pt x="4303" y="175"/>
                  <a:pt x="4303" y="175"/>
                </a:cubicBezTo>
                <a:cubicBezTo>
                  <a:pt x="4303" y="175"/>
                  <a:pt x="4307" y="181"/>
                  <a:pt x="4318" y="183"/>
                </a:cubicBezTo>
                <a:cubicBezTo>
                  <a:pt x="4325" y="185"/>
                  <a:pt x="4338" y="184"/>
                  <a:pt x="4348" y="182"/>
                </a:cubicBezTo>
                <a:cubicBezTo>
                  <a:pt x="4368" y="178"/>
                  <a:pt x="4395" y="157"/>
                  <a:pt x="4395" y="157"/>
                </a:cubicBezTo>
                <a:cubicBezTo>
                  <a:pt x="4395" y="157"/>
                  <a:pt x="4414" y="140"/>
                  <a:pt x="4424" y="125"/>
                </a:cubicBezTo>
                <a:cubicBezTo>
                  <a:pt x="4433" y="111"/>
                  <a:pt x="4433" y="99"/>
                  <a:pt x="4433" y="99"/>
                </a:cubicBezTo>
                <a:cubicBezTo>
                  <a:pt x="4433" y="99"/>
                  <a:pt x="4432" y="96"/>
                  <a:pt x="4430" y="96"/>
                </a:cubicBezTo>
                <a:cubicBezTo>
                  <a:pt x="4428" y="97"/>
                  <a:pt x="4424" y="100"/>
                  <a:pt x="4424" y="100"/>
                </a:cubicBezTo>
                <a:lnTo>
                  <a:pt x="4358" y="153"/>
                </a:lnTo>
                <a:close/>
                <a:moveTo>
                  <a:pt x="4358" y="32"/>
                </a:moveTo>
                <a:cubicBezTo>
                  <a:pt x="4358" y="32"/>
                  <a:pt x="4384" y="57"/>
                  <a:pt x="4402" y="73"/>
                </a:cubicBezTo>
                <a:cubicBezTo>
                  <a:pt x="4412" y="82"/>
                  <a:pt x="4422" y="88"/>
                  <a:pt x="4422" y="88"/>
                </a:cubicBezTo>
                <a:cubicBezTo>
                  <a:pt x="4422" y="88"/>
                  <a:pt x="4413" y="91"/>
                  <a:pt x="4402" y="88"/>
                </a:cubicBezTo>
                <a:cubicBezTo>
                  <a:pt x="4389" y="85"/>
                  <a:pt x="4377" y="80"/>
                  <a:pt x="4363" y="72"/>
                </a:cubicBezTo>
                <a:cubicBezTo>
                  <a:pt x="4355" y="67"/>
                  <a:pt x="4344" y="57"/>
                  <a:pt x="4337" y="49"/>
                </a:cubicBezTo>
                <a:cubicBezTo>
                  <a:pt x="4329" y="39"/>
                  <a:pt x="4325" y="29"/>
                  <a:pt x="4325" y="29"/>
                </a:cubicBezTo>
                <a:cubicBezTo>
                  <a:pt x="4325" y="29"/>
                  <a:pt x="4321" y="22"/>
                  <a:pt x="4316" y="17"/>
                </a:cubicBezTo>
                <a:cubicBezTo>
                  <a:pt x="4310" y="12"/>
                  <a:pt x="4303" y="10"/>
                  <a:pt x="4303" y="10"/>
                </a:cubicBezTo>
                <a:cubicBezTo>
                  <a:pt x="4303" y="10"/>
                  <a:pt x="4307" y="4"/>
                  <a:pt x="4318" y="2"/>
                </a:cubicBezTo>
                <a:cubicBezTo>
                  <a:pt x="4325" y="0"/>
                  <a:pt x="4338" y="1"/>
                  <a:pt x="4348" y="3"/>
                </a:cubicBezTo>
                <a:cubicBezTo>
                  <a:pt x="4368" y="7"/>
                  <a:pt x="4395" y="28"/>
                  <a:pt x="4395" y="28"/>
                </a:cubicBezTo>
                <a:cubicBezTo>
                  <a:pt x="4395" y="28"/>
                  <a:pt x="4414" y="45"/>
                  <a:pt x="4424" y="60"/>
                </a:cubicBezTo>
                <a:cubicBezTo>
                  <a:pt x="4433" y="74"/>
                  <a:pt x="4433" y="86"/>
                  <a:pt x="4433" y="86"/>
                </a:cubicBezTo>
                <a:cubicBezTo>
                  <a:pt x="4433" y="86"/>
                  <a:pt x="4432" y="89"/>
                  <a:pt x="4430" y="89"/>
                </a:cubicBezTo>
                <a:cubicBezTo>
                  <a:pt x="4428" y="88"/>
                  <a:pt x="4424" y="85"/>
                  <a:pt x="4424" y="85"/>
                </a:cubicBezTo>
                <a:lnTo>
                  <a:pt x="4358" y="32"/>
                </a:lnTo>
                <a:close/>
                <a:moveTo>
                  <a:pt x="4484" y="153"/>
                </a:moveTo>
                <a:cubicBezTo>
                  <a:pt x="4484" y="153"/>
                  <a:pt x="4510" y="128"/>
                  <a:pt x="4528" y="112"/>
                </a:cubicBezTo>
                <a:cubicBezTo>
                  <a:pt x="4539" y="103"/>
                  <a:pt x="4548" y="97"/>
                  <a:pt x="4548" y="97"/>
                </a:cubicBezTo>
                <a:cubicBezTo>
                  <a:pt x="4548" y="97"/>
                  <a:pt x="4539" y="94"/>
                  <a:pt x="4528" y="97"/>
                </a:cubicBezTo>
                <a:cubicBezTo>
                  <a:pt x="4516" y="100"/>
                  <a:pt x="4503" y="105"/>
                  <a:pt x="4490" y="113"/>
                </a:cubicBezTo>
                <a:cubicBezTo>
                  <a:pt x="4481" y="118"/>
                  <a:pt x="4470" y="128"/>
                  <a:pt x="4464" y="136"/>
                </a:cubicBezTo>
                <a:cubicBezTo>
                  <a:pt x="4455" y="147"/>
                  <a:pt x="4452" y="156"/>
                  <a:pt x="4452" y="156"/>
                </a:cubicBezTo>
                <a:cubicBezTo>
                  <a:pt x="4452" y="156"/>
                  <a:pt x="4447" y="163"/>
                  <a:pt x="4442" y="168"/>
                </a:cubicBezTo>
                <a:cubicBezTo>
                  <a:pt x="4436" y="173"/>
                  <a:pt x="4430" y="175"/>
                  <a:pt x="4430" y="175"/>
                </a:cubicBezTo>
                <a:cubicBezTo>
                  <a:pt x="4430" y="175"/>
                  <a:pt x="4433" y="181"/>
                  <a:pt x="4444" y="183"/>
                </a:cubicBezTo>
                <a:cubicBezTo>
                  <a:pt x="4452" y="185"/>
                  <a:pt x="4464" y="184"/>
                  <a:pt x="4474" y="182"/>
                </a:cubicBezTo>
                <a:cubicBezTo>
                  <a:pt x="4495" y="178"/>
                  <a:pt x="4522" y="157"/>
                  <a:pt x="4522" y="157"/>
                </a:cubicBezTo>
                <a:cubicBezTo>
                  <a:pt x="4522" y="157"/>
                  <a:pt x="4541" y="140"/>
                  <a:pt x="4551" y="125"/>
                </a:cubicBezTo>
                <a:cubicBezTo>
                  <a:pt x="4560" y="111"/>
                  <a:pt x="4560" y="99"/>
                  <a:pt x="4560" y="99"/>
                </a:cubicBezTo>
                <a:cubicBezTo>
                  <a:pt x="4560" y="99"/>
                  <a:pt x="4559" y="96"/>
                  <a:pt x="4557" y="96"/>
                </a:cubicBezTo>
                <a:cubicBezTo>
                  <a:pt x="4554" y="97"/>
                  <a:pt x="4550" y="100"/>
                  <a:pt x="4550" y="100"/>
                </a:cubicBezTo>
                <a:lnTo>
                  <a:pt x="4484" y="153"/>
                </a:lnTo>
                <a:close/>
                <a:moveTo>
                  <a:pt x="4484" y="32"/>
                </a:moveTo>
                <a:cubicBezTo>
                  <a:pt x="4484" y="32"/>
                  <a:pt x="4510" y="57"/>
                  <a:pt x="4528" y="73"/>
                </a:cubicBezTo>
                <a:cubicBezTo>
                  <a:pt x="4539" y="82"/>
                  <a:pt x="4548" y="88"/>
                  <a:pt x="4548" y="88"/>
                </a:cubicBezTo>
                <a:cubicBezTo>
                  <a:pt x="4548" y="88"/>
                  <a:pt x="4539" y="91"/>
                  <a:pt x="4528" y="88"/>
                </a:cubicBezTo>
                <a:cubicBezTo>
                  <a:pt x="4516" y="85"/>
                  <a:pt x="4503" y="80"/>
                  <a:pt x="4490" y="72"/>
                </a:cubicBezTo>
                <a:cubicBezTo>
                  <a:pt x="4481" y="67"/>
                  <a:pt x="4470" y="57"/>
                  <a:pt x="4464" y="49"/>
                </a:cubicBezTo>
                <a:cubicBezTo>
                  <a:pt x="4455" y="39"/>
                  <a:pt x="4452" y="29"/>
                  <a:pt x="4452" y="29"/>
                </a:cubicBezTo>
                <a:cubicBezTo>
                  <a:pt x="4452" y="29"/>
                  <a:pt x="4447" y="22"/>
                  <a:pt x="4442" y="17"/>
                </a:cubicBezTo>
                <a:cubicBezTo>
                  <a:pt x="4436" y="12"/>
                  <a:pt x="4430" y="10"/>
                  <a:pt x="4430" y="10"/>
                </a:cubicBezTo>
                <a:cubicBezTo>
                  <a:pt x="4430" y="10"/>
                  <a:pt x="4433" y="4"/>
                  <a:pt x="4444" y="2"/>
                </a:cubicBezTo>
                <a:cubicBezTo>
                  <a:pt x="4452" y="0"/>
                  <a:pt x="4464" y="1"/>
                  <a:pt x="4474" y="3"/>
                </a:cubicBezTo>
                <a:cubicBezTo>
                  <a:pt x="4495" y="7"/>
                  <a:pt x="4522" y="28"/>
                  <a:pt x="4522" y="28"/>
                </a:cubicBezTo>
                <a:cubicBezTo>
                  <a:pt x="4522" y="28"/>
                  <a:pt x="4541" y="45"/>
                  <a:pt x="4551" y="60"/>
                </a:cubicBezTo>
                <a:cubicBezTo>
                  <a:pt x="4560" y="74"/>
                  <a:pt x="4560" y="86"/>
                  <a:pt x="4560" y="86"/>
                </a:cubicBezTo>
                <a:cubicBezTo>
                  <a:pt x="4560" y="86"/>
                  <a:pt x="4559" y="89"/>
                  <a:pt x="4557" y="89"/>
                </a:cubicBezTo>
                <a:cubicBezTo>
                  <a:pt x="4554" y="88"/>
                  <a:pt x="4550" y="85"/>
                  <a:pt x="4550" y="85"/>
                </a:cubicBezTo>
                <a:lnTo>
                  <a:pt x="4484" y="32"/>
                </a:lnTo>
                <a:close/>
                <a:moveTo>
                  <a:pt x="4611" y="153"/>
                </a:moveTo>
                <a:cubicBezTo>
                  <a:pt x="4611" y="153"/>
                  <a:pt x="4637" y="128"/>
                  <a:pt x="4655" y="112"/>
                </a:cubicBezTo>
                <a:cubicBezTo>
                  <a:pt x="4666" y="103"/>
                  <a:pt x="4675" y="97"/>
                  <a:pt x="4675" y="97"/>
                </a:cubicBezTo>
                <a:cubicBezTo>
                  <a:pt x="4675" y="97"/>
                  <a:pt x="4666" y="94"/>
                  <a:pt x="4655" y="97"/>
                </a:cubicBezTo>
                <a:cubicBezTo>
                  <a:pt x="4642" y="100"/>
                  <a:pt x="4630" y="105"/>
                  <a:pt x="4616" y="113"/>
                </a:cubicBezTo>
                <a:cubicBezTo>
                  <a:pt x="4608" y="118"/>
                  <a:pt x="4597" y="128"/>
                  <a:pt x="4591" y="136"/>
                </a:cubicBezTo>
                <a:cubicBezTo>
                  <a:pt x="4582" y="147"/>
                  <a:pt x="4578" y="156"/>
                  <a:pt x="4578" y="156"/>
                </a:cubicBezTo>
                <a:cubicBezTo>
                  <a:pt x="4578" y="156"/>
                  <a:pt x="4574" y="163"/>
                  <a:pt x="4569" y="168"/>
                </a:cubicBezTo>
                <a:cubicBezTo>
                  <a:pt x="4563" y="173"/>
                  <a:pt x="4556" y="175"/>
                  <a:pt x="4556" y="175"/>
                </a:cubicBezTo>
                <a:cubicBezTo>
                  <a:pt x="4556" y="175"/>
                  <a:pt x="4560" y="181"/>
                  <a:pt x="4571" y="183"/>
                </a:cubicBezTo>
                <a:cubicBezTo>
                  <a:pt x="4578" y="185"/>
                  <a:pt x="4591" y="184"/>
                  <a:pt x="4601" y="182"/>
                </a:cubicBezTo>
                <a:cubicBezTo>
                  <a:pt x="4622" y="178"/>
                  <a:pt x="4648" y="157"/>
                  <a:pt x="4648" y="157"/>
                </a:cubicBezTo>
                <a:cubicBezTo>
                  <a:pt x="4648" y="157"/>
                  <a:pt x="4668" y="140"/>
                  <a:pt x="4677" y="125"/>
                </a:cubicBezTo>
                <a:cubicBezTo>
                  <a:pt x="4686" y="111"/>
                  <a:pt x="4686" y="99"/>
                  <a:pt x="4686" y="99"/>
                </a:cubicBezTo>
                <a:cubicBezTo>
                  <a:pt x="4686" y="99"/>
                  <a:pt x="4685" y="96"/>
                  <a:pt x="4683" y="96"/>
                </a:cubicBezTo>
                <a:cubicBezTo>
                  <a:pt x="4681" y="97"/>
                  <a:pt x="4677" y="100"/>
                  <a:pt x="4677" y="100"/>
                </a:cubicBezTo>
                <a:lnTo>
                  <a:pt x="4611" y="153"/>
                </a:lnTo>
                <a:close/>
                <a:moveTo>
                  <a:pt x="4611" y="32"/>
                </a:moveTo>
                <a:cubicBezTo>
                  <a:pt x="4611" y="32"/>
                  <a:pt x="4637" y="57"/>
                  <a:pt x="4655" y="73"/>
                </a:cubicBezTo>
                <a:cubicBezTo>
                  <a:pt x="4666" y="82"/>
                  <a:pt x="4675" y="88"/>
                  <a:pt x="4675" y="88"/>
                </a:cubicBezTo>
                <a:cubicBezTo>
                  <a:pt x="4675" y="88"/>
                  <a:pt x="4666" y="91"/>
                  <a:pt x="4655" y="88"/>
                </a:cubicBezTo>
                <a:cubicBezTo>
                  <a:pt x="4642" y="85"/>
                  <a:pt x="4630" y="80"/>
                  <a:pt x="4616" y="72"/>
                </a:cubicBezTo>
                <a:cubicBezTo>
                  <a:pt x="4608" y="67"/>
                  <a:pt x="4597" y="57"/>
                  <a:pt x="4591" y="49"/>
                </a:cubicBezTo>
                <a:cubicBezTo>
                  <a:pt x="4582" y="39"/>
                  <a:pt x="4578" y="29"/>
                  <a:pt x="4578" y="29"/>
                </a:cubicBezTo>
                <a:cubicBezTo>
                  <a:pt x="4578" y="29"/>
                  <a:pt x="4574" y="22"/>
                  <a:pt x="4569" y="17"/>
                </a:cubicBezTo>
                <a:cubicBezTo>
                  <a:pt x="4563" y="12"/>
                  <a:pt x="4556" y="10"/>
                  <a:pt x="4556" y="10"/>
                </a:cubicBezTo>
                <a:cubicBezTo>
                  <a:pt x="4556" y="10"/>
                  <a:pt x="4560" y="4"/>
                  <a:pt x="4571" y="2"/>
                </a:cubicBezTo>
                <a:cubicBezTo>
                  <a:pt x="4578" y="0"/>
                  <a:pt x="4591" y="1"/>
                  <a:pt x="4601" y="3"/>
                </a:cubicBezTo>
                <a:cubicBezTo>
                  <a:pt x="4622" y="7"/>
                  <a:pt x="4648" y="28"/>
                  <a:pt x="4648" y="28"/>
                </a:cubicBezTo>
                <a:cubicBezTo>
                  <a:pt x="4648" y="28"/>
                  <a:pt x="4668" y="45"/>
                  <a:pt x="4677" y="60"/>
                </a:cubicBezTo>
                <a:cubicBezTo>
                  <a:pt x="4686" y="74"/>
                  <a:pt x="4686" y="86"/>
                  <a:pt x="4686" y="86"/>
                </a:cubicBezTo>
                <a:cubicBezTo>
                  <a:pt x="4686" y="86"/>
                  <a:pt x="4685" y="89"/>
                  <a:pt x="4683" y="89"/>
                </a:cubicBezTo>
                <a:cubicBezTo>
                  <a:pt x="4681" y="88"/>
                  <a:pt x="4677" y="85"/>
                  <a:pt x="4677" y="85"/>
                </a:cubicBezTo>
                <a:lnTo>
                  <a:pt x="4611" y="32"/>
                </a:lnTo>
                <a:close/>
                <a:moveTo>
                  <a:pt x="4735" y="153"/>
                </a:moveTo>
                <a:cubicBezTo>
                  <a:pt x="4735" y="153"/>
                  <a:pt x="4761" y="128"/>
                  <a:pt x="4779" y="112"/>
                </a:cubicBezTo>
                <a:cubicBezTo>
                  <a:pt x="4790" y="103"/>
                  <a:pt x="4799" y="97"/>
                  <a:pt x="4799" y="97"/>
                </a:cubicBezTo>
                <a:cubicBezTo>
                  <a:pt x="4799" y="97"/>
                  <a:pt x="4790" y="94"/>
                  <a:pt x="4779" y="97"/>
                </a:cubicBezTo>
                <a:cubicBezTo>
                  <a:pt x="4767" y="100"/>
                  <a:pt x="4754" y="105"/>
                  <a:pt x="4741" y="113"/>
                </a:cubicBezTo>
                <a:cubicBezTo>
                  <a:pt x="4732" y="118"/>
                  <a:pt x="4721" y="128"/>
                  <a:pt x="4715" y="136"/>
                </a:cubicBezTo>
                <a:cubicBezTo>
                  <a:pt x="4706" y="147"/>
                  <a:pt x="4703" y="156"/>
                  <a:pt x="4703" y="156"/>
                </a:cubicBezTo>
                <a:cubicBezTo>
                  <a:pt x="4703" y="156"/>
                  <a:pt x="4698" y="163"/>
                  <a:pt x="4693" y="168"/>
                </a:cubicBezTo>
                <a:cubicBezTo>
                  <a:pt x="4687" y="173"/>
                  <a:pt x="4681" y="175"/>
                  <a:pt x="4681" y="175"/>
                </a:cubicBezTo>
                <a:cubicBezTo>
                  <a:pt x="4681" y="175"/>
                  <a:pt x="4684" y="181"/>
                  <a:pt x="4695" y="183"/>
                </a:cubicBezTo>
                <a:cubicBezTo>
                  <a:pt x="4703" y="185"/>
                  <a:pt x="4715" y="184"/>
                  <a:pt x="4725" y="182"/>
                </a:cubicBezTo>
                <a:cubicBezTo>
                  <a:pt x="4746" y="178"/>
                  <a:pt x="4773" y="157"/>
                  <a:pt x="4773" y="157"/>
                </a:cubicBezTo>
                <a:cubicBezTo>
                  <a:pt x="4773" y="157"/>
                  <a:pt x="4792" y="140"/>
                  <a:pt x="4802" y="125"/>
                </a:cubicBezTo>
                <a:cubicBezTo>
                  <a:pt x="4811" y="111"/>
                  <a:pt x="4811" y="99"/>
                  <a:pt x="4811" y="99"/>
                </a:cubicBezTo>
                <a:cubicBezTo>
                  <a:pt x="4811" y="99"/>
                  <a:pt x="4810" y="96"/>
                  <a:pt x="4808" y="96"/>
                </a:cubicBezTo>
                <a:cubicBezTo>
                  <a:pt x="4805" y="97"/>
                  <a:pt x="4801" y="100"/>
                  <a:pt x="4801" y="100"/>
                </a:cubicBezTo>
                <a:lnTo>
                  <a:pt x="4735" y="153"/>
                </a:lnTo>
                <a:close/>
                <a:moveTo>
                  <a:pt x="4735" y="32"/>
                </a:moveTo>
                <a:cubicBezTo>
                  <a:pt x="4735" y="32"/>
                  <a:pt x="4761" y="57"/>
                  <a:pt x="4779" y="73"/>
                </a:cubicBezTo>
                <a:cubicBezTo>
                  <a:pt x="4790" y="82"/>
                  <a:pt x="4799" y="88"/>
                  <a:pt x="4799" y="88"/>
                </a:cubicBezTo>
                <a:cubicBezTo>
                  <a:pt x="4799" y="88"/>
                  <a:pt x="4790" y="91"/>
                  <a:pt x="4779" y="88"/>
                </a:cubicBezTo>
                <a:cubicBezTo>
                  <a:pt x="4767" y="85"/>
                  <a:pt x="4754" y="80"/>
                  <a:pt x="4741" y="72"/>
                </a:cubicBezTo>
                <a:cubicBezTo>
                  <a:pt x="4732" y="67"/>
                  <a:pt x="4721" y="57"/>
                  <a:pt x="4715" y="49"/>
                </a:cubicBezTo>
                <a:cubicBezTo>
                  <a:pt x="4706" y="39"/>
                  <a:pt x="4703" y="29"/>
                  <a:pt x="4703" y="29"/>
                </a:cubicBezTo>
                <a:cubicBezTo>
                  <a:pt x="4703" y="29"/>
                  <a:pt x="4698" y="22"/>
                  <a:pt x="4693" y="17"/>
                </a:cubicBezTo>
                <a:cubicBezTo>
                  <a:pt x="4687" y="12"/>
                  <a:pt x="4681" y="10"/>
                  <a:pt x="4681" y="10"/>
                </a:cubicBezTo>
                <a:cubicBezTo>
                  <a:pt x="4681" y="10"/>
                  <a:pt x="4684" y="4"/>
                  <a:pt x="4695" y="2"/>
                </a:cubicBezTo>
                <a:cubicBezTo>
                  <a:pt x="4703" y="0"/>
                  <a:pt x="4715" y="1"/>
                  <a:pt x="4725" y="3"/>
                </a:cubicBezTo>
                <a:cubicBezTo>
                  <a:pt x="4746" y="7"/>
                  <a:pt x="4773" y="28"/>
                  <a:pt x="4773" y="28"/>
                </a:cubicBezTo>
                <a:cubicBezTo>
                  <a:pt x="4773" y="28"/>
                  <a:pt x="4792" y="45"/>
                  <a:pt x="4802" y="60"/>
                </a:cubicBezTo>
                <a:cubicBezTo>
                  <a:pt x="4811" y="74"/>
                  <a:pt x="4811" y="86"/>
                  <a:pt x="4811" y="86"/>
                </a:cubicBezTo>
                <a:cubicBezTo>
                  <a:pt x="4811" y="86"/>
                  <a:pt x="4810" y="89"/>
                  <a:pt x="4808" y="89"/>
                </a:cubicBezTo>
                <a:cubicBezTo>
                  <a:pt x="4805" y="88"/>
                  <a:pt x="4801" y="85"/>
                  <a:pt x="4801" y="85"/>
                </a:cubicBezTo>
                <a:lnTo>
                  <a:pt x="4735" y="32"/>
                </a:lnTo>
                <a:close/>
                <a:moveTo>
                  <a:pt x="4862" y="153"/>
                </a:moveTo>
                <a:cubicBezTo>
                  <a:pt x="4862" y="153"/>
                  <a:pt x="4888" y="128"/>
                  <a:pt x="4906" y="112"/>
                </a:cubicBezTo>
                <a:cubicBezTo>
                  <a:pt x="4916" y="103"/>
                  <a:pt x="4926" y="97"/>
                  <a:pt x="4926" y="97"/>
                </a:cubicBezTo>
                <a:cubicBezTo>
                  <a:pt x="4926" y="97"/>
                  <a:pt x="4917" y="94"/>
                  <a:pt x="4906" y="97"/>
                </a:cubicBezTo>
                <a:cubicBezTo>
                  <a:pt x="4893" y="100"/>
                  <a:pt x="4881" y="105"/>
                  <a:pt x="4867" y="113"/>
                </a:cubicBezTo>
                <a:cubicBezTo>
                  <a:pt x="4859" y="118"/>
                  <a:pt x="4848" y="128"/>
                  <a:pt x="4841" y="136"/>
                </a:cubicBezTo>
                <a:cubicBezTo>
                  <a:pt x="4833" y="147"/>
                  <a:pt x="4829" y="156"/>
                  <a:pt x="4829" y="156"/>
                </a:cubicBezTo>
                <a:cubicBezTo>
                  <a:pt x="4829" y="156"/>
                  <a:pt x="4825" y="163"/>
                  <a:pt x="4820" y="168"/>
                </a:cubicBezTo>
                <a:cubicBezTo>
                  <a:pt x="4814" y="173"/>
                  <a:pt x="4807" y="175"/>
                  <a:pt x="4807" y="175"/>
                </a:cubicBezTo>
                <a:cubicBezTo>
                  <a:pt x="4807" y="175"/>
                  <a:pt x="4811" y="181"/>
                  <a:pt x="4822" y="183"/>
                </a:cubicBezTo>
                <a:cubicBezTo>
                  <a:pt x="4829" y="185"/>
                  <a:pt x="4842" y="184"/>
                  <a:pt x="4852" y="182"/>
                </a:cubicBezTo>
                <a:cubicBezTo>
                  <a:pt x="4872" y="178"/>
                  <a:pt x="4899" y="157"/>
                  <a:pt x="4899" y="157"/>
                </a:cubicBezTo>
                <a:cubicBezTo>
                  <a:pt x="4899" y="157"/>
                  <a:pt x="4918" y="140"/>
                  <a:pt x="4928" y="125"/>
                </a:cubicBezTo>
                <a:cubicBezTo>
                  <a:pt x="4937" y="111"/>
                  <a:pt x="4937" y="99"/>
                  <a:pt x="4937" y="99"/>
                </a:cubicBezTo>
                <a:cubicBezTo>
                  <a:pt x="4937" y="99"/>
                  <a:pt x="4936" y="96"/>
                  <a:pt x="4934" y="96"/>
                </a:cubicBezTo>
                <a:cubicBezTo>
                  <a:pt x="4932" y="97"/>
                  <a:pt x="4928" y="100"/>
                  <a:pt x="4928" y="100"/>
                </a:cubicBezTo>
                <a:lnTo>
                  <a:pt x="4862" y="153"/>
                </a:lnTo>
                <a:close/>
                <a:moveTo>
                  <a:pt x="4862" y="32"/>
                </a:moveTo>
                <a:cubicBezTo>
                  <a:pt x="4862" y="32"/>
                  <a:pt x="4888" y="57"/>
                  <a:pt x="4906" y="73"/>
                </a:cubicBezTo>
                <a:cubicBezTo>
                  <a:pt x="4916" y="82"/>
                  <a:pt x="4926" y="88"/>
                  <a:pt x="4926" y="88"/>
                </a:cubicBezTo>
                <a:cubicBezTo>
                  <a:pt x="4926" y="88"/>
                  <a:pt x="4917" y="91"/>
                  <a:pt x="4906" y="88"/>
                </a:cubicBezTo>
                <a:cubicBezTo>
                  <a:pt x="4893" y="85"/>
                  <a:pt x="4881" y="80"/>
                  <a:pt x="4867" y="72"/>
                </a:cubicBezTo>
                <a:cubicBezTo>
                  <a:pt x="4859" y="67"/>
                  <a:pt x="4848" y="57"/>
                  <a:pt x="4841" y="49"/>
                </a:cubicBezTo>
                <a:cubicBezTo>
                  <a:pt x="4833" y="39"/>
                  <a:pt x="4829" y="29"/>
                  <a:pt x="4829" y="29"/>
                </a:cubicBezTo>
                <a:cubicBezTo>
                  <a:pt x="4829" y="29"/>
                  <a:pt x="4825" y="22"/>
                  <a:pt x="4820" y="17"/>
                </a:cubicBezTo>
                <a:cubicBezTo>
                  <a:pt x="4814" y="12"/>
                  <a:pt x="4807" y="10"/>
                  <a:pt x="4807" y="10"/>
                </a:cubicBezTo>
                <a:cubicBezTo>
                  <a:pt x="4807" y="10"/>
                  <a:pt x="4811" y="4"/>
                  <a:pt x="4822" y="2"/>
                </a:cubicBezTo>
                <a:cubicBezTo>
                  <a:pt x="4829" y="0"/>
                  <a:pt x="4842" y="1"/>
                  <a:pt x="4852" y="3"/>
                </a:cubicBezTo>
                <a:cubicBezTo>
                  <a:pt x="4872" y="7"/>
                  <a:pt x="4899" y="28"/>
                  <a:pt x="4899" y="28"/>
                </a:cubicBezTo>
                <a:cubicBezTo>
                  <a:pt x="4899" y="28"/>
                  <a:pt x="4918" y="45"/>
                  <a:pt x="4928" y="60"/>
                </a:cubicBezTo>
                <a:cubicBezTo>
                  <a:pt x="4937" y="74"/>
                  <a:pt x="4937" y="86"/>
                  <a:pt x="4937" y="86"/>
                </a:cubicBezTo>
                <a:cubicBezTo>
                  <a:pt x="4937" y="86"/>
                  <a:pt x="4936" y="89"/>
                  <a:pt x="4934" y="89"/>
                </a:cubicBezTo>
                <a:cubicBezTo>
                  <a:pt x="4932" y="88"/>
                  <a:pt x="4928" y="85"/>
                  <a:pt x="4928" y="85"/>
                </a:cubicBezTo>
                <a:lnTo>
                  <a:pt x="4862" y="32"/>
                </a:lnTo>
                <a:close/>
                <a:moveTo>
                  <a:pt x="4989" y="153"/>
                </a:moveTo>
                <a:cubicBezTo>
                  <a:pt x="4989" y="153"/>
                  <a:pt x="5014" y="128"/>
                  <a:pt x="5033" y="112"/>
                </a:cubicBezTo>
                <a:cubicBezTo>
                  <a:pt x="5043" y="103"/>
                  <a:pt x="5052" y="97"/>
                  <a:pt x="5052" y="97"/>
                </a:cubicBezTo>
                <a:cubicBezTo>
                  <a:pt x="5052" y="97"/>
                  <a:pt x="5044" y="94"/>
                  <a:pt x="5032" y="97"/>
                </a:cubicBezTo>
                <a:cubicBezTo>
                  <a:pt x="5020" y="100"/>
                  <a:pt x="5008" y="105"/>
                  <a:pt x="4994" y="113"/>
                </a:cubicBezTo>
                <a:cubicBezTo>
                  <a:pt x="4985" y="118"/>
                  <a:pt x="4974" y="128"/>
                  <a:pt x="4968" y="136"/>
                </a:cubicBezTo>
                <a:cubicBezTo>
                  <a:pt x="4960" y="147"/>
                  <a:pt x="4956" y="156"/>
                  <a:pt x="4956" y="156"/>
                </a:cubicBezTo>
                <a:cubicBezTo>
                  <a:pt x="4956" y="156"/>
                  <a:pt x="4952" y="163"/>
                  <a:pt x="4946" y="168"/>
                </a:cubicBezTo>
                <a:cubicBezTo>
                  <a:pt x="4941" y="173"/>
                  <a:pt x="4934" y="175"/>
                  <a:pt x="4934" y="175"/>
                </a:cubicBezTo>
                <a:cubicBezTo>
                  <a:pt x="4934" y="175"/>
                  <a:pt x="4938" y="181"/>
                  <a:pt x="4949" y="183"/>
                </a:cubicBezTo>
                <a:cubicBezTo>
                  <a:pt x="4956" y="185"/>
                  <a:pt x="4968" y="184"/>
                  <a:pt x="4978" y="182"/>
                </a:cubicBezTo>
                <a:cubicBezTo>
                  <a:pt x="4999" y="178"/>
                  <a:pt x="5026" y="157"/>
                  <a:pt x="5026" y="157"/>
                </a:cubicBezTo>
                <a:cubicBezTo>
                  <a:pt x="5026" y="157"/>
                  <a:pt x="5045" y="140"/>
                  <a:pt x="5055" y="125"/>
                </a:cubicBezTo>
                <a:cubicBezTo>
                  <a:pt x="5064" y="111"/>
                  <a:pt x="5064" y="99"/>
                  <a:pt x="5064" y="99"/>
                </a:cubicBezTo>
                <a:cubicBezTo>
                  <a:pt x="5064" y="99"/>
                  <a:pt x="5063" y="96"/>
                  <a:pt x="5061" y="96"/>
                </a:cubicBezTo>
                <a:cubicBezTo>
                  <a:pt x="5059" y="97"/>
                  <a:pt x="5054" y="100"/>
                  <a:pt x="5054" y="100"/>
                </a:cubicBezTo>
                <a:lnTo>
                  <a:pt x="4989" y="153"/>
                </a:lnTo>
                <a:close/>
                <a:moveTo>
                  <a:pt x="4989" y="32"/>
                </a:moveTo>
                <a:cubicBezTo>
                  <a:pt x="4989" y="32"/>
                  <a:pt x="5014" y="57"/>
                  <a:pt x="5033" y="73"/>
                </a:cubicBezTo>
                <a:cubicBezTo>
                  <a:pt x="5043" y="82"/>
                  <a:pt x="5052" y="88"/>
                  <a:pt x="5052" y="88"/>
                </a:cubicBezTo>
                <a:cubicBezTo>
                  <a:pt x="5052" y="88"/>
                  <a:pt x="5044" y="91"/>
                  <a:pt x="5032" y="88"/>
                </a:cubicBezTo>
                <a:cubicBezTo>
                  <a:pt x="5020" y="85"/>
                  <a:pt x="5008" y="80"/>
                  <a:pt x="4994" y="72"/>
                </a:cubicBezTo>
                <a:cubicBezTo>
                  <a:pt x="4985" y="67"/>
                  <a:pt x="4974" y="57"/>
                  <a:pt x="4968" y="49"/>
                </a:cubicBezTo>
                <a:cubicBezTo>
                  <a:pt x="4960" y="39"/>
                  <a:pt x="4956" y="29"/>
                  <a:pt x="4956" y="29"/>
                </a:cubicBezTo>
                <a:cubicBezTo>
                  <a:pt x="4956" y="29"/>
                  <a:pt x="4952" y="22"/>
                  <a:pt x="4946" y="17"/>
                </a:cubicBezTo>
                <a:cubicBezTo>
                  <a:pt x="4941" y="12"/>
                  <a:pt x="4934" y="10"/>
                  <a:pt x="4934" y="10"/>
                </a:cubicBezTo>
                <a:cubicBezTo>
                  <a:pt x="4934" y="10"/>
                  <a:pt x="4938" y="4"/>
                  <a:pt x="4949" y="2"/>
                </a:cubicBezTo>
                <a:cubicBezTo>
                  <a:pt x="4956" y="0"/>
                  <a:pt x="4968" y="1"/>
                  <a:pt x="4978" y="3"/>
                </a:cubicBezTo>
                <a:cubicBezTo>
                  <a:pt x="4999" y="7"/>
                  <a:pt x="5026" y="28"/>
                  <a:pt x="5026" y="28"/>
                </a:cubicBezTo>
                <a:cubicBezTo>
                  <a:pt x="5026" y="28"/>
                  <a:pt x="5045" y="45"/>
                  <a:pt x="5055" y="60"/>
                </a:cubicBezTo>
                <a:cubicBezTo>
                  <a:pt x="5064" y="74"/>
                  <a:pt x="5064" y="86"/>
                  <a:pt x="5064" y="86"/>
                </a:cubicBezTo>
                <a:cubicBezTo>
                  <a:pt x="5064" y="86"/>
                  <a:pt x="5063" y="89"/>
                  <a:pt x="5061" y="89"/>
                </a:cubicBezTo>
                <a:cubicBezTo>
                  <a:pt x="5059" y="88"/>
                  <a:pt x="5054" y="85"/>
                  <a:pt x="5054" y="85"/>
                </a:cubicBezTo>
                <a:lnTo>
                  <a:pt x="4989" y="32"/>
                </a:lnTo>
                <a:close/>
                <a:moveTo>
                  <a:pt x="5115" y="153"/>
                </a:moveTo>
                <a:cubicBezTo>
                  <a:pt x="5115" y="153"/>
                  <a:pt x="5141" y="128"/>
                  <a:pt x="5159" y="112"/>
                </a:cubicBezTo>
                <a:cubicBezTo>
                  <a:pt x="5170" y="103"/>
                  <a:pt x="5179" y="97"/>
                  <a:pt x="5179" y="97"/>
                </a:cubicBezTo>
                <a:cubicBezTo>
                  <a:pt x="5179" y="97"/>
                  <a:pt x="5170" y="94"/>
                  <a:pt x="5159" y="97"/>
                </a:cubicBezTo>
                <a:cubicBezTo>
                  <a:pt x="5146" y="100"/>
                  <a:pt x="5134" y="105"/>
                  <a:pt x="5120" y="113"/>
                </a:cubicBezTo>
                <a:cubicBezTo>
                  <a:pt x="5112" y="118"/>
                  <a:pt x="5101" y="128"/>
                  <a:pt x="5095" y="136"/>
                </a:cubicBezTo>
                <a:cubicBezTo>
                  <a:pt x="5086" y="147"/>
                  <a:pt x="5082" y="156"/>
                  <a:pt x="5082" y="156"/>
                </a:cubicBezTo>
                <a:cubicBezTo>
                  <a:pt x="5082" y="156"/>
                  <a:pt x="5078" y="163"/>
                  <a:pt x="5073" y="168"/>
                </a:cubicBezTo>
                <a:cubicBezTo>
                  <a:pt x="5067" y="173"/>
                  <a:pt x="5060" y="175"/>
                  <a:pt x="5060" y="175"/>
                </a:cubicBezTo>
                <a:cubicBezTo>
                  <a:pt x="5060" y="175"/>
                  <a:pt x="5064" y="181"/>
                  <a:pt x="5075" y="183"/>
                </a:cubicBezTo>
                <a:cubicBezTo>
                  <a:pt x="5083" y="185"/>
                  <a:pt x="5095" y="184"/>
                  <a:pt x="5105" y="182"/>
                </a:cubicBezTo>
                <a:cubicBezTo>
                  <a:pt x="5126" y="178"/>
                  <a:pt x="5153" y="157"/>
                  <a:pt x="5153" y="157"/>
                </a:cubicBezTo>
                <a:cubicBezTo>
                  <a:pt x="5153" y="157"/>
                  <a:pt x="5172" y="140"/>
                  <a:pt x="5182" y="125"/>
                </a:cubicBezTo>
                <a:cubicBezTo>
                  <a:pt x="5190" y="111"/>
                  <a:pt x="5190" y="99"/>
                  <a:pt x="5190" y="99"/>
                </a:cubicBezTo>
                <a:cubicBezTo>
                  <a:pt x="5190" y="99"/>
                  <a:pt x="5189" y="96"/>
                  <a:pt x="5188" y="96"/>
                </a:cubicBezTo>
                <a:cubicBezTo>
                  <a:pt x="5185" y="97"/>
                  <a:pt x="5181" y="100"/>
                  <a:pt x="5181" y="100"/>
                </a:cubicBezTo>
                <a:lnTo>
                  <a:pt x="5115" y="153"/>
                </a:lnTo>
                <a:close/>
                <a:moveTo>
                  <a:pt x="5115" y="32"/>
                </a:moveTo>
                <a:cubicBezTo>
                  <a:pt x="5115" y="32"/>
                  <a:pt x="5141" y="57"/>
                  <a:pt x="5159" y="73"/>
                </a:cubicBezTo>
                <a:cubicBezTo>
                  <a:pt x="5170" y="82"/>
                  <a:pt x="5179" y="88"/>
                  <a:pt x="5179" y="88"/>
                </a:cubicBezTo>
                <a:cubicBezTo>
                  <a:pt x="5179" y="88"/>
                  <a:pt x="5170" y="91"/>
                  <a:pt x="5159" y="88"/>
                </a:cubicBezTo>
                <a:cubicBezTo>
                  <a:pt x="5146" y="85"/>
                  <a:pt x="5134" y="80"/>
                  <a:pt x="5120" y="72"/>
                </a:cubicBezTo>
                <a:cubicBezTo>
                  <a:pt x="5112" y="67"/>
                  <a:pt x="5101" y="57"/>
                  <a:pt x="5095" y="49"/>
                </a:cubicBezTo>
                <a:cubicBezTo>
                  <a:pt x="5086" y="39"/>
                  <a:pt x="5082" y="29"/>
                  <a:pt x="5082" y="29"/>
                </a:cubicBezTo>
                <a:cubicBezTo>
                  <a:pt x="5082" y="29"/>
                  <a:pt x="5078" y="22"/>
                  <a:pt x="5073" y="17"/>
                </a:cubicBezTo>
                <a:cubicBezTo>
                  <a:pt x="5067" y="12"/>
                  <a:pt x="5060" y="10"/>
                  <a:pt x="5060" y="10"/>
                </a:cubicBezTo>
                <a:cubicBezTo>
                  <a:pt x="5060" y="10"/>
                  <a:pt x="5064" y="4"/>
                  <a:pt x="5075" y="2"/>
                </a:cubicBezTo>
                <a:cubicBezTo>
                  <a:pt x="5083" y="0"/>
                  <a:pt x="5095" y="1"/>
                  <a:pt x="5105" y="3"/>
                </a:cubicBezTo>
                <a:cubicBezTo>
                  <a:pt x="5126" y="7"/>
                  <a:pt x="5153" y="28"/>
                  <a:pt x="5153" y="28"/>
                </a:cubicBezTo>
                <a:cubicBezTo>
                  <a:pt x="5153" y="28"/>
                  <a:pt x="5172" y="45"/>
                  <a:pt x="5182" y="60"/>
                </a:cubicBezTo>
                <a:cubicBezTo>
                  <a:pt x="5190" y="74"/>
                  <a:pt x="5190" y="86"/>
                  <a:pt x="5190" y="86"/>
                </a:cubicBezTo>
                <a:cubicBezTo>
                  <a:pt x="5190" y="86"/>
                  <a:pt x="5189" y="89"/>
                  <a:pt x="5188" y="89"/>
                </a:cubicBezTo>
                <a:cubicBezTo>
                  <a:pt x="5185" y="88"/>
                  <a:pt x="5181" y="85"/>
                  <a:pt x="5181" y="85"/>
                </a:cubicBezTo>
                <a:lnTo>
                  <a:pt x="5115" y="32"/>
                </a:lnTo>
                <a:close/>
                <a:moveTo>
                  <a:pt x="5242" y="153"/>
                </a:moveTo>
                <a:cubicBezTo>
                  <a:pt x="5242" y="153"/>
                  <a:pt x="5268" y="128"/>
                  <a:pt x="5286" y="112"/>
                </a:cubicBezTo>
                <a:cubicBezTo>
                  <a:pt x="5296" y="103"/>
                  <a:pt x="5306" y="97"/>
                  <a:pt x="5306" y="97"/>
                </a:cubicBezTo>
                <a:cubicBezTo>
                  <a:pt x="5306" y="97"/>
                  <a:pt x="5297" y="94"/>
                  <a:pt x="5286" y="97"/>
                </a:cubicBezTo>
                <a:cubicBezTo>
                  <a:pt x="5273" y="100"/>
                  <a:pt x="5261" y="105"/>
                  <a:pt x="5247" y="113"/>
                </a:cubicBezTo>
                <a:cubicBezTo>
                  <a:pt x="5239" y="118"/>
                  <a:pt x="5228" y="128"/>
                  <a:pt x="5221" y="136"/>
                </a:cubicBezTo>
                <a:cubicBezTo>
                  <a:pt x="5213" y="147"/>
                  <a:pt x="5209" y="156"/>
                  <a:pt x="5209" y="156"/>
                </a:cubicBezTo>
                <a:cubicBezTo>
                  <a:pt x="5209" y="156"/>
                  <a:pt x="5205" y="163"/>
                  <a:pt x="5200" y="168"/>
                </a:cubicBezTo>
                <a:cubicBezTo>
                  <a:pt x="5194" y="173"/>
                  <a:pt x="5187" y="175"/>
                  <a:pt x="5187" y="175"/>
                </a:cubicBezTo>
                <a:cubicBezTo>
                  <a:pt x="5187" y="175"/>
                  <a:pt x="5191" y="181"/>
                  <a:pt x="5202" y="183"/>
                </a:cubicBezTo>
                <a:cubicBezTo>
                  <a:pt x="5209" y="185"/>
                  <a:pt x="5222" y="184"/>
                  <a:pt x="5232" y="182"/>
                </a:cubicBezTo>
                <a:cubicBezTo>
                  <a:pt x="5252" y="178"/>
                  <a:pt x="5279" y="157"/>
                  <a:pt x="5279" y="157"/>
                </a:cubicBezTo>
                <a:cubicBezTo>
                  <a:pt x="5279" y="157"/>
                  <a:pt x="5298" y="140"/>
                  <a:pt x="5308" y="125"/>
                </a:cubicBezTo>
                <a:cubicBezTo>
                  <a:pt x="5317" y="111"/>
                  <a:pt x="5317" y="99"/>
                  <a:pt x="5317" y="99"/>
                </a:cubicBezTo>
                <a:cubicBezTo>
                  <a:pt x="5317" y="99"/>
                  <a:pt x="5316" y="96"/>
                  <a:pt x="5314" y="96"/>
                </a:cubicBezTo>
                <a:cubicBezTo>
                  <a:pt x="5312" y="97"/>
                  <a:pt x="5308" y="100"/>
                  <a:pt x="5308" y="100"/>
                </a:cubicBezTo>
                <a:lnTo>
                  <a:pt x="5242" y="153"/>
                </a:lnTo>
                <a:close/>
                <a:moveTo>
                  <a:pt x="5242" y="32"/>
                </a:moveTo>
                <a:cubicBezTo>
                  <a:pt x="5242" y="32"/>
                  <a:pt x="5268" y="57"/>
                  <a:pt x="5286" y="73"/>
                </a:cubicBezTo>
                <a:cubicBezTo>
                  <a:pt x="5296" y="82"/>
                  <a:pt x="5306" y="88"/>
                  <a:pt x="5306" y="88"/>
                </a:cubicBezTo>
                <a:cubicBezTo>
                  <a:pt x="5306" y="88"/>
                  <a:pt x="5297" y="91"/>
                  <a:pt x="5286" y="88"/>
                </a:cubicBezTo>
                <a:cubicBezTo>
                  <a:pt x="5273" y="85"/>
                  <a:pt x="5261" y="80"/>
                  <a:pt x="5247" y="72"/>
                </a:cubicBezTo>
                <a:cubicBezTo>
                  <a:pt x="5239" y="67"/>
                  <a:pt x="5228" y="57"/>
                  <a:pt x="5221" y="49"/>
                </a:cubicBezTo>
                <a:cubicBezTo>
                  <a:pt x="5213" y="39"/>
                  <a:pt x="5209" y="29"/>
                  <a:pt x="5209" y="29"/>
                </a:cubicBezTo>
                <a:cubicBezTo>
                  <a:pt x="5209" y="29"/>
                  <a:pt x="5205" y="22"/>
                  <a:pt x="5200" y="17"/>
                </a:cubicBezTo>
                <a:cubicBezTo>
                  <a:pt x="5194" y="12"/>
                  <a:pt x="5187" y="10"/>
                  <a:pt x="5187" y="10"/>
                </a:cubicBezTo>
                <a:cubicBezTo>
                  <a:pt x="5187" y="10"/>
                  <a:pt x="5191" y="4"/>
                  <a:pt x="5202" y="2"/>
                </a:cubicBezTo>
                <a:cubicBezTo>
                  <a:pt x="5209" y="0"/>
                  <a:pt x="5222" y="1"/>
                  <a:pt x="5232" y="3"/>
                </a:cubicBezTo>
                <a:cubicBezTo>
                  <a:pt x="5252" y="7"/>
                  <a:pt x="5279" y="28"/>
                  <a:pt x="5279" y="28"/>
                </a:cubicBezTo>
                <a:cubicBezTo>
                  <a:pt x="5279" y="28"/>
                  <a:pt x="5298" y="45"/>
                  <a:pt x="5308" y="60"/>
                </a:cubicBezTo>
                <a:cubicBezTo>
                  <a:pt x="5317" y="74"/>
                  <a:pt x="5317" y="86"/>
                  <a:pt x="5317" y="86"/>
                </a:cubicBezTo>
                <a:cubicBezTo>
                  <a:pt x="5317" y="86"/>
                  <a:pt x="5316" y="89"/>
                  <a:pt x="5314" y="89"/>
                </a:cubicBezTo>
                <a:cubicBezTo>
                  <a:pt x="5312" y="88"/>
                  <a:pt x="5308" y="85"/>
                  <a:pt x="5308" y="85"/>
                </a:cubicBezTo>
                <a:lnTo>
                  <a:pt x="5242" y="32"/>
                </a:lnTo>
                <a:close/>
                <a:moveTo>
                  <a:pt x="5368" y="153"/>
                </a:moveTo>
                <a:cubicBezTo>
                  <a:pt x="5368" y="153"/>
                  <a:pt x="5394" y="128"/>
                  <a:pt x="5412" y="112"/>
                </a:cubicBezTo>
                <a:cubicBezTo>
                  <a:pt x="5423" y="103"/>
                  <a:pt x="5432" y="97"/>
                  <a:pt x="5432" y="97"/>
                </a:cubicBezTo>
                <a:cubicBezTo>
                  <a:pt x="5432" y="97"/>
                  <a:pt x="5423" y="94"/>
                  <a:pt x="5412" y="97"/>
                </a:cubicBezTo>
                <a:cubicBezTo>
                  <a:pt x="5400" y="100"/>
                  <a:pt x="5387" y="105"/>
                  <a:pt x="5374" y="113"/>
                </a:cubicBezTo>
                <a:cubicBezTo>
                  <a:pt x="5365" y="118"/>
                  <a:pt x="5354" y="128"/>
                  <a:pt x="5348" y="136"/>
                </a:cubicBezTo>
                <a:cubicBezTo>
                  <a:pt x="5339" y="147"/>
                  <a:pt x="5336" y="156"/>
                  <a:pt x="5336" y="156"/>
                </a:cubicBezTo>
                <a:cubicBezTo>
                  <a:pt x="5336" y="156"/>
                  <a:pt x="5331" y="163"/>
                  <a:pt x="5326" y="168"/>
                </a:cubicBezTo>
                <a:cubicBezTo>
                  <a:pt x="5320" y="173"/>
                  <a:pt x="5314" y="175"/>
                  <a:pt x="5314" y="175"/>
                </a:cubicBezTo>
                <a:cubicBezTo>
                  <a:pt x="5314" y="175"/>
                  <a:pt x="5317" y="181"/>
                  <a:pt x="5328" y="183"/>
                </a:cubicBezTo>
                <a:cubicBezTo>
                  <a:pt x="5336" y="185"/>
                  <a:pt x="5348" y="184"/>
                  <a:pt x="5358" y="182"/>
                </a:cubicBezTo>
                <a:cubicBezTo>
                  <a:pt x="5379" y="178"/>
                  <a:pt x="5406" y="157"/>
                  <a:pt x="5406" y="157"/>
                </a:cubicBezTo>
                <a:cubicBezTo>
                  <a:pt x="5406" y="157"/>
                  <a:pt x="5425" y="140"/>
                  <a:pt x="5435" y="125"/>
                </a:cubicBezTo>
                <a:cubicBezTo>
                  <a:pt x="5444" y="111"/>
                  <a:pt x="5444" y="99"/>
                  <a:pt x="5444" y="99"/>
                </a:cubicBezTo>
                <a:cubicBezTo>
                  <a:pt x="5444" y="99"/>
                  <a:pt x="5443" y="96"/>
                  <a:pt x="5441" y="96"/>
                </a:cubicBezTo>
                <a:cubicBezTo>
                  <a:pt x="5438" y="97"/>
                  <a:pt x="5434" y="100"/>
                  <a:pt x="5434" y="100"/>
                </a:cubicBezTo>
                <a:lnTo>
                  <a:pt x="5368" y="153"/>
                </a:lnTo>
                <a:close/>
                <a:moveTo>
                  <a:pt x="5368" y="32"/>
                </a:moveTo>
                <a:cubicBezTo>
                  <a:pt x="5368" y="32"/>
                  <a:pt x="5394" y="57"/>
                  <a:pt x="5412" y="73"/>
                </a:cubicBezTo>
                <a:cubicBezTo>
                  <a:pt x="5423" y="82"/>
                  <a:pt x="5432" y="88"/>
                  <a:pt x="5432" y="88"/>
                </a:cubicBezTo>
                <a:cubicBezTo>
                  <a:pt x="5432" y="88"/>
                  <a:pt x="5423" y="91"/>
                  <a:pt x="5412" y="88"/>
                </a:cubicBezTo>
                <a:cubicBezTo>
                  <a:pt x="5400" y="85"/>
                  <a:pt x="5387" y="80"/>
                  <a:pt x="5374" y="72"/>
                </a:cubicBezTo>
                <a:cubicBezTo>
                  <a:pt x="5365" y="67"/>
                  <a:pt x="5354" y="57"/>
                  <a:pt x="5348" y="49"/>
                </a:cubicBezTo>
                <a:cubicBezTo>
                  <a:pt x="5339" y="39"/>
                  <a:pt x="5336" y="29"/>
                  <a:pt x="5336" y="29"/>
                </a:cubicBezTo>
                <a:cubicBezTo>
                  <a:pt x="5336" y="29"/>
                  <a:pt x="5331" y="22"/>
                  <a:pt x="5326" y="17"/>
                </a:cubicBezTo>
                <a:cubicBezTo>
                  <a:pt x="5320" y="12"/>
                  <a:pt x="5314" y="10"/>
                  <a:pt x="5314" y="10"/>
                </a:cubicBezTo>
                <a:cubicBezTo>
                  <a:pt x="5314" y="10"/>
                  <a:pt x="5317" y="4"/>
                  <a:pt x="5328" y="2"/>
                </a:cubicBezTo>
                <a:cubicBezTo>
                  <a:pt x="5336" y="0"/>
                  <a:pt x="5348" y="1"/>
                  <a:pt x="5358" y="3"/>
                </a:cubicBezTo>
                <a:cubicBezTo>
                  <a:pt x="5379" y="7"/>
                  <a:pt x="5406" y="28"/>
                  <a:pt x="5406" y="28"/>
                </a:cubicBezTo>
                <a:cubicBezTo>
                  <a:pt x="5406" y="28"/>
                  <a:pt x="5425" y="45"/>
                  <a:pt x="5435" y="60"/>
                </a:cubicBezTo>
                <a:cubicBezTo>
                  <a:pt x="5444" y="74"/>
                  <a:pt x="5444" y="86"/>
                  <a:pt x="5444" y="86"/>
                </a:cubicBezTo>
                <a:cubicBezTo>
                  <a:pt x="5444" y="86"/>
                  <a:pt x="5443" y="89"/>
                  <a:pt x="5441" y="89"/>
                </a:cubicBezTo>
                <a:cubicBezTo>
                  <a:pt x="5438" y="88"/>
                  <a:pt x="5434" y="85"/>
                  <a:pt x="5434" y="85"/>
                </a:cubicBezTo>
                <a:lnTo>
                  <a:pt x="5368" y="32"/>
                </a:lnTo>
                <a:close/>
                <a:moveTo>
                  <a:pt x="5495" y="153"/>
                </a:moveTo>
                <a:cubicBezTo>
                  <a:pt x="5495" y="153"/>
                  <a:pt x="5521" y="128"/>
                  <a:pt x="5539" y="112"/>
                </a:cubicBezTo>
                <a:cubicBezTo>
                  <a:pt x="5549" y="103"/>
                  <a:pt x="5559" y="97"/>
                  <a:pt x="5559" y="97"/>
                </a:cubicBezTo>
                <a:cubicBezTo>
                  <a:pt x="5559" y="97"/>
                  <a:pt x="5550" y="94"/>
                  <a:pt x="5539" y="97"/>
                </a:cubicBezTo>
                <a:cubicBezTo>
                  <a:pt x="5526" y="100"/>
                  <a:pt x="5514" y="105"/>
                  <a:pt x="5500" y="113"/>
                </a:cubicBezTo>
                <a:cubicBezTo>
                  <a:pt x="5492" y="118"/>
                  <a:pt x="5481" y="128"/>
                  <a:pt x="5475" y="136"/>
                </a:cubicBezTo>
                <a:cubicBezTo>
                  <a:pt x="5466" y="147"/>
                  <a:pt x="5462" y="156"/>
                  <a:pt x="5462" y="156"/>
                </a:cubicBezTo>
                <a:cubicBezTo>
                  <a:pt x="5462" y="156"/>
                  <a:pt x="5458" y="163"/>
                  <a:pt x="5453" y="168"/>
                </a:cubicBezTo>
                <a:cubicBezTo>
                  <a:pt x="5447" y="173"/>
                  <a:pt x="5440" y="175"/>
                  <a:pt x="5440" y="175"/>
                </a:cubicBezTo>
                <a:cubicBezTo>
                  <a:pt x="5440" y="175"/>
                  <a:pt x="5444" y="181"/>
                  <a:pt x="5455" y="183"/>
                </a:cubicBezTo>
                <a:cubicBezTo>
                  <a:pt x="5462" y="185"/>
                  <a:pt x="5475" y="184"/>
                  <a:pt x="5485" y="182"/>
                </a:cubicBezTo>
                <a:cubicBezTo>
                  <a:pt x="5506" y="178"/>
                  <a:pt x="5532" y="157"/>
                  <a:pt x="5532" y="157"/>
                </a:cubicBezTo>
                <a:cubicBezTo>
                  <a:pt x="5532" y="157"/>
                  <a:pt x="5551" y="140"/>
                  <a:pt x="5561" y="125"/>
                </a:cubicBezTo>
                <a:cubicBezTo>
                  <a:pt x="5570" y="111"/>
                  <a:pt x="5570" y="99"/>
                  <a:pt x="5570" y="99"/>
                </a:cubicBezTo>
                <a:cubicBezTo>
                  <a:pt x="5570" y="99"/>
                  <a:pt x="5569" y="96"/>
                  <a:pt x="5567" y="96"/>
                </a:cubicBezTo>
                <a:cubicBezTo>
                  <a:pt x="5565" y="97"/>
                  <a:pt x="5561" y="100"/>
                  <a:pt x="5561" y="100"/>
                </a:cubicBezTo>
                <a:lnTo>
                  <a:pt x="5495" y="153"/>
                </a:lnTo>
                <a:close/>
                <a:moveTo>
                  <a:pt x="5495" y="32"/>
                </a:moveTo>
                <a:cubicBezTo>
                  <a:pt x="5495" y="32"/>
                  <a:pt x="5521" y="57"/>
                  <a:pt x="5539" y="73"/>
                </a:cubicBezTo>
                <a:cubicBezTo>
                  <a:pt x="5549" y="82"/>
                  <a:pt x="5559" y="88"/>
                  <a:pt x="5559" y="88"/>
                </a:cubicBezTo>
                <a:cubicBezTo>
                  <a:pt x="5559" y="88"/>
                  <a:pt x="5550" y="91"/>
                  <a:pt x="5539" y="88"/>
                </a:cubicBezTo>
                <a:cubicBezTo>
                  <a:pt x="5526" y="85"/>
                  <a:pt x="5514" y="80"/>
                  <a:pt x="5500" y="72"/>
                </a:cubicBezTo>
                <a:cubicBezTo>
                  <a:pt x="5492" y="67"/>
                  <a:pt x="5481" y="57"/>
                  <a:pt x="5475" y="49"/>
                </a:cubicBezTo>
                <a:cubicBezTo>
                  <a:pt x="5466" y="39"/>
                  <a:pt x="5462" y="29"/>
                  <a:pt x="5462" y="29"/>
                </a:cubicBezTo>
                <a:cubicBezTo>
                  <a:pt x="5462" y="29"/>
                  <a:pt x="5458" y="22"/>
                  <a:pt x="5453" y="17"/>
                </a:cubicBezTo>
                <a:cubicBezTo>
                  <a:pt x="5447" y="12"/>
                  <a:pt x="5440" y="10"/>
                  <a:pt x="5440" y="10"/>
                </a:cubicBezTo>
                <a:cubicBezTo>
                  <a:pt x="5440" y="10"/>
                  <a:pt x="5444" y="4"/>
                  <a:pt x="5455" y="2"/>
                </a:cubicBezTo>
                <a:cubicBezTo>
                  <a:pt x="5462" y="0"/>
                  <a:pt x="5475" y="1"/>
                  <a:pt x="5485" y="3"/>
                </a:cubicBezTo>
                <a:cubicBezTo>
                  <a:pt x="5506" y="7"/>
                  <a:pt x="5532" y="28"/>
                  <a:pt x="5532" y="28"/>
                </a:cubicBezTo>
                <a:cubicBezTo>
                  <a:pt x="5532" y="28"/>
                  <a:pt x="5551" y="45"/>
                  <a:pt x="5561" y="60"/>
                </a:cubicBezTo>
                <a:cubicBezTo>
                  <a:pt x="5570" y="74"/>
                  <a:pt x="5570" y="86"/>
                  <a:pt x="5570" y="86"/>
                </a:cubicBezTo>
                <a:cubicBezTo>
                  <a:pt x="5570" y="86"/>
                  <a:pt x="5569" y="89"/>
                  <a:pt x="5567" y="89"/>
                </a:cubicBezTo>
                <a:cubicBezTo>
                  <a:pt x="5565" y="88"/>
                  <a:pt x="5561" y="85"/>
                  <a:pt x="5561" y="85"/>
                </a:cubicBezTo>
                <a:lnTo>
                  <a:pt x="5495" y="32"/>
                </a:lnTo>
                <a:close/>
                <a:moveTo>
                  <a:pt x="5622" y="153"/>
                </a:moveTo>
                <a:cubicBezTo>
                  <a:pt x="5622" y="153"/>
                  <a:pt x="5647" y="128"/>
                  <a:pt x="5666" y="112"/>
                </a:cubicBezTo>
                <a:cubicBezTo>
                  <a:pt x="5676" y="103"/>
                  <a:pt x="5685" y="97"/>
                  <a:pt x="5685" y="97"/>
                </a:cubicBezTo>
                <a:cubicBezTo>
                  <a:pt x="5685" y="97"/>
                  <a:pt x="5677" y="94"/>
                  <a:pt x="5665" y="97"/>
                </a:cubicBezTo>
                <a:cubicBezTo>
                  <a:pt x="5653" y="100"/>
                  <a:pt x="5641" y="105"/>
                  <a:pt x="5627" y="113"/>
                </a:cubicBezTo>
                <a:cubicBezTo>
                  <a:pt x="5618" y="118"/>
                  <a:pt x="5607" y="128"/>
                  <a:pt x="5601" y="136"/>
                </a:cubicBezTo>
                <a:cubicBezTo>
                  <a:pt x="5593" y="147"/>
                  <a:pt x="5589" y="156"/>
                  <a:pt x="5589" y="156"/>
                </a:cubicBezTo>
                <a:cubicBezTo>
                  <a:pt x="5589" y="156"/>
                  <a:pt x="5585" y="163"/>
                  <a:pt x="5579" y="168"/>
                </a:cubicBezTo>
                <a:cubicBezTo>
                  <a:pt x="5574" y="173"/>
                  <a:pt x="5567" y="175"/>
                  <a:pt x="5567" y="175"/>
                </a:cubicBezTo>
                <a:cubicBezTo>
                  <a:pt x="5567" y="175"/>
                  <a:pt x="5571" y="181"/>
                  <a:pt x="5582" y="183"/>
                </a:cubicBezTo>
                <a:cubicBezTo>
                  <a:pt x="5589" y="185"/>
                  <a:pt x="5601" y="184"/>
                  <a:pt x="5611" y="182"/>
                </a:cubicBezTo>
                <a:cubicBezTo>
                  <a:pt x="5632" y="178"/>
                  <a:pt x="5659" y="157"/>
                  <a:pt x="5659" y="157"/>
                </a:cubicBezTo>
                <a:cubicBezTo>
                  <a:pt x="5659" y="157"/>
                  <a:pt x="5678" y="140"/>
                  <a:pt x="5688" y="125"/>
                </a:cubicBezTo>
                <a:cubicBezTo>
                  <a:pt x="5697" y="111"/>
                  <a:pt x="5697" y="99"/>
                  <a:pt x="5697" y="99"/>
                </a:cubicBezTo>
                <a:cubicBezTo>
                  <a:pt x="5697" y="99"/>
                  <a:pt x="5696" y="96"/>
                  <a:pt x="5694" y="96"/>
                </a:cubicBezTo>
                <a:cubicBezTo>
                  <a:pt x="5692" y="97"/>
                  <a:pt x="5688" y="100"/>
                  <a:pt x="5688" y="100"/>
                </a:cubicBezTo>
                <a:lnTo>
                  <a:pt x="5622" y="153"/>
                </a:lnTo>
                <a:close/>
                <a:moveTo>
                  <a:pt x="5622" y="32"/>
                </a:moveTo>
                <a:cubicBezTo>
                  <a:pt x="5622" y="32"/>
                  <a:pt x="5647" y="57"/>
                  <a:pt x="5666" y="73"/>
                </a:cubicBezTo>
                <a:cubicBezTo>
                  <a:pt x="5676" y="82"/>
                  <a:pt x="5685" y="88"/>
                  <a:pt x="5685" y="88"/>
                </a:cubicBezTo>
                <a:cubicBezTo>
                  <a:pt x="5685" y="88"/>
                  <a:pt x="5677" y="91"/>
                  <a:pt x="5665" y="88"/>
                </a:cubicBezTo>
                <a:cubicBezTo>
                  <a:pt x="5653" y="85"/>
                  <a:pt x="5641" y="80"/>
                  <a:pt x="5627" y="72"/>
                </a:cubicBezTo>
                <a:cubicBezTo>
                  <a:pt x="5618" y="67"/>
                  <a:pt x="5607" y="57"/>
                  <a:pt x="5601" y="49"/>
                </a:cubicBezTo>
                <a:cubicBezTo>
                  <a:pt x="5593" y="39"/>
                  <a:pt x="5589" y="29"/>
                  <a:pt x="5589" y="29"/>
                </a:cubicBezTo>
                <a:cubicBezTo>
                  <a:pt x="5589" y="29"/>
                  <a:pt x="5585" y="22"/>
                  <a:pt x="5579" y="17"/>
                </a:cubicBezTo>
                <a:cubicBezTo>
                  <a:pt x="5574" y="12"/>
                  <a:pt x="5567" y="10"/>
                  <a:pt x="5567" y="10"/>
                </a:cubicBezTo>
                <a:cubicBezTo>
                  <a:pt x="5567" y="10"/>
                  <a:pt x="5571" y="4"/>
                  <a:pt x="5582" y="2"/>
                </a:cubicBezTo>
                <a:cubicBezTo>
                  <a:pt x="5589" y="0"/>
                  <a:pt x="5601" y="1"/>
                  <a:pt x="5611" y="3"/>
                </a:cubicBezTo>
                <a:cubicBezTo>
                  <a:pt x="5632" y="7"/>
                  <a:pt x="5659" y="28"/>
                  <a:pt x="5659" y="28"/>
                </a:cubicBezTo>
                <a:cubicBezTo>
                  <a:pt x="5659" y="28"/>
                  <a:pt x="5678" y="45"/>
                  <a:pt x="5688" y="60"/>
                </a:cubicBezTo>
                <a:cubicBezTo>
                  <a:pt x="5697" y="74"/>
                  <a:pt x="5697" y="86"/>
                  <a:pt x="5697" y="86"/>
                </a:cubicBezTo>
                <a:cubicBezTo>
                  <a:pt x="5697" y="86"/>
                  <a:pt x="5696" y="89"/>
                  <a:pt x="5694" y="89"/>
                </a:cubicBezTo>
                <a:cubicBezTo>
                  <a:pt x="5692" y="88"/>
                  <a:pt x="5688" y="85"/>
                  <a:pt x="5688" y="85"/>
                </a:cubicBezTo>
                <a:lnTo>
                  <a:pt x="5622" y="32"/>
                </a:lnTo>
                <a:close/>
                <a:moveTo>
                  <a:pt x="5748" y="153"/>
                </a:moveTo>
                <a:cubicBezTo>
                  <a:pt x="5748" y="153"/>
                  <a:pt x="5774" y="128"/>
                  <a:pt x="5792" y="112"/>
                </a:cubicBezTo>
                <a:cubicBezTo>
                  <a:pt x="5803" y="103"/>
                  <a:pt x="5812" y="97"/>
                  <a:pt x="5812" y="97"/>
                </a:cubicBezTo>
                <a:cubicBezTo>
                  <a:pt x="5812" y="97"/>
                  <a:pt x="5803" y="94"/>
                  <a:pt x="5792" y="97"/>
                </a:cubicBezTo>
                <a:cubicBezTo>
                  <a:pt x="5780" y="100"/>
                  <a:pt x="5767" y="105"/>
                  <a:pt x="5754" y="113"/>
                </a:cubicBezTo>
                <a:cubicBezTo>
                  <a:pt x="5745" y="118"/>
                  <a:pt x="5734" y="128"/>
                  <a:pt x="5728" y="136"/>
                </a:cubicBezTo>
                <a:cubicBezTo>
                  <a:pt x="5719" y="147"/>
                  <a:pt x="5715" y="156"/>
                  <a:pt x="5715" y="156"/>
                </a:cubicBezTo>
                <a:cubicBezTo>
                  <a:pt x="5715" y="156"/>
                  <a:pt x="5711" y="163"/>
                  <a:pt x="5706" y="168"/>
                </a:cubicBezTo>
                <a:cubicBezTo>
                  <a:pt x="5700" y="173"/>
                  <a:pt x="5693" y="175"/>
                  <a:pt x="5693" y="175"/>
                </a:cubicBezTo>
                <a:cubicBezTo>
                  <a:pt x="5693" y="175"/>
                  <a:pt x="5697" y="181"/>
                  <a:pt x="5708" y="183"/>
                </a:cubicBezTo>
                <a:cubicBezTo>
                  <a:pt x="5716" y="185"/>
                  <a:pt x="5728" y="184"/>
                  <a:pt x="5738" y="182"/>
                </a:cubicBezTo>
                <a:cubicBezTo>
                  <a:pt x="5759" y="178"/>
                  <a:pt x="5786" y="157"/>
                  <a:pt x="5786" y="157"/>
                </a:cubicBezTo>
                <a:cubicBezTo>
                  <a:pt x="5786" y="157"/>
                  <a:pt x="5805" y="140"/>
                  <a:pt x="5815" y="125"/>
                </a:cubicBezTo>
                <a:cubicBezTo>
                  <a:pt x="5824" y="111"/>
                  <a:pt x="5823" y="99"/>
                  <a:pt x="5823" y="99"/>
                </a:cubicBezTo>
                <a:cubicBezTo>
                  <a:pt x="5823" y="99"/>
                  <a:pt x="5823" y="96"/>
                  <a:pt x="5821" y="96"/>
                </a:cubicBezTo>
                <a:cubicBezTo>
                  <a:pt x="5818" y="97"/>
                  <a:pt x="5814" y="100"/>
                  <a:pt x="5814" y="100"/>
                </a:cubicBezTo>
                <a:lnTo>
                  <a:pt x="5748" y="153"/>
                </a:lnTo>
                <a:close/>
                <a:moveTo>
                  <a:pt x="5748" y="32"/>
                </a:moveTo>
                <a:cubicBezTo>
                  <a:pt x="5748" y="32"/>
                  <a:pt x="5774" y="57"/>
                  <a:pt x="5792" y="73"/>
                </a:cubicBezTo>
                <a:cubicBezTo>
                  <a:pt x="5803" y="82"/>
                  <a:pt x="5812" y="88"/>
                  <a:pt x="5812" y="88"/>
                </a:cubicBezTo>
                <a:cubicBezTo>
                  <a:pt x="5812" y="88"/>
                  <a:pt x="5803" y="91"/>
                  <a:pt x="5792" y="88"/>
                </a:cubicBezTo>
                <a:cubicBezTo>
                  <a:pt x="5780" y="85"/>
                  <a:pt x="5767" y="80"/>
                  <a:pt x="5754" y="72"/>
                </a:cubicBezTo>
                <a:cubicBezTo>
                  <a:pt x="5745" y="67"/>
                  <a:pt x="5734" y="57"/>
                  <a:pt x="5728" y="49"/>
                </a:cubicBezTo>
                <a:cubicBezTo>
                  <a:pt x="5719" y="39"/>
                  <a:pt x="5715" y="29"/>
                  <a:pt x="5715" y="29"/>
                </a:cubicBezTo>
                <a:cubicBezTo>
                  <a:pt x="5715" y="29"/>
                  <a:pt x="5711" y="22"/>
                  <a:pt x="5706" y="17"/>
                </a:cubicBezTo>
                <a:cubicBezTo>
                  <a:pt x="5700" y="12"/>
                  <a:pt x="5693" y="10"/>
                  <a:pt x="5693" y="10"/>
                </a:cubicBezTo>
                <a:cubicBezTo>
                  <a:pt x="5693" y="10"/>
                  <a:pt x="5697" y="4"/>
                  <a:pt x="5708" y="2"/>
                </a:cubicBezTo>
                <a:cubicBezTo>
                  <a:pt x="5716" y="0"/>
                  <a:pt x="5728" y="1"/>
                  <a:pt x="5738" y="3"/>
                </a:cubicBezTo>
                <a:cubicBezTo>
                  <a:pt x="5759" y="7"/>
                  <a:pt x="5786" y="28"/>
                  <a:pt x="5786" y="28"/>
                </a:cubicBezTo>
                <a:cubicBezTo>
                  <a:pt x="5786" y="28"/>
                  <a:pt x="5805" y="45"/>
                  <a:pt x="5815" y="60"/>
                </a:cubicBezTo>
                <a:cubicBezTo>
                  <a:pt x="5824" y="74"/>
                  <a:pt x="5823" y="86"/>
                  <a:pt x="5823" y="86"/>
                </a:cubicBezTo>
                <a:cubicBezTo>
                  <a:pt x="5823" y="86"/>
                  <a:pt x="5823" y="89"/>
                  <a:pt x="5821" y="89"/>
                </a:cubicBezTo>
                <a:cubicBezTo>
                  <a:pt x="5818" y="88"/>
                  <a:pt x="5814" y="85"/>
                  <a:pt x="5814" y="85"/>
                </a:cubicBezTo>
                <a:lnTo>
                  <a:pt x="5748" y="32"/>
                </a:lnTo>
                <a:close/>
                <a:moveTo>
                  <a:pt x="5875" y="153"/>
                </a:moveTo>
                <a:cubicBezTo>
                  <a:pt x="5875" y="153"/>
                  <a:pt x="5901" y="128"/>
                  <a:pt x="5919" y="112"/>
                </a:cubicBezTo>
                <a:cubicBezTo>
                  <a:pt x="5929" y="103"/>
                  <a:pt x="5939" y="97"/>
                  <a:pt x="5939" y="97"/>
                </a:cubicBezTo>
                <a:cubicBezTo>
                  <a:pt x="5939" y="97"/>
                  <a:pt x="5930" y="94"/>
                  <a:pt x="5919" y="97"/>
                </a:cubicBezTo>
                <a:cubicBezTo>
                  <a:pt x="5906" y="100"/>
                  <a:pt x="5894" y="105"/>
                  <a:pt x="5880" y="113"/>
                </a:cubicBezTo>
                <a:cubicBezTo>
                  <a:pt x="5872" y="118"/>
                  <a:pt x="5861" y="128"/>
                  <a:pt x="5854" y="136"/>
                </a:cubicBezTo>
                <a:cubicBezTo>
                  <a:pt x="5846" y="147"/>
                  <a:pt x="5842" y="156"/>
                  <a:pt x="5842" y="156"/>
                </a:cubicBezTo>
                <a:cubicBezTo>
                  <a:pt x="5842" y="156"/>
                  <a:pt x="5838" y="163"/>
                  <a:pt x="5833" y="168"/>
                </a:cubicBezTo>
                <a:cubicBezTo>
                  <a:pt x="5827" y="173"/>
                  <a:pt x="5820" y="175"/>
                  <a:pt x="5820" y="175"/>
                </a:cubicBezTo>
                <a:cubicBezTo>
                  <a:pt x="5820" y="175"/>
                  <a:pt x="5824" y="181"/>
                  <a:pt x="5835" y="183"/>
                </a:cubicBezTo>
                <a:cubicBezTo>
                  <a:pt x="5842" y="185"/>
                  <a:pt x="5855" y="184"/>
                  <a:pt x="5865" y="182"/>
                </a:cubicBezTo>
                <a:cubicBezTo>
                  <a:pt x="5885" y="178"/>
                  <a:pt x="5912" y="157"/>
                  <a:pt x="5912" y="157"/>
                </a:cubicBezTo>
                <a:cubicBezTo>
                  <a:pt x="5912" y="157"/>
                  <a:pt x="5931" y="140"/>
                  <a:pt x="5941" y="125"/>
                </a:cubicBezTo>
                <a:cubicBezTo>
                  <a:pt x="5950" y="111"/>
                  <a:pt x="5950" y="99"/>
                  <a:pt x="5950" y="99"/>
                </a:cubicBezTo>
                <a:cubicBezTo>
                  <a:pt x="5950" y="99"/>
                  <a:pt x="5949" y="96"/>
                  <a:pt x="5947" y="96"/>
                </a:cubicBezTo>
                <a:cubicBezTo>
                  <a:pt x="5945" y="97"/>
                  <a:pt x="5941" y="100"/>
                  <a:pt x="5941" y="100"/>
                </a:cubicBezTo>
                <a:lnTo>
                  <a:pt x="5875" y="153"/>
                </a:lnTo>
                <a:close/>
                <a:moveTo>
                  <a:pt x="5875" y="32"/>
                </a:moveTo>
                <a:cubicBezTo>
                  <a:pt x="5875" y="32"/>
                  <a:pt x="5901" y="57"/>
                  <a:pt x="5919" y="73"/>
                </a:cubicBezTo>
                <a:cubicBezTo>
                  <a:pt x="5929" y="82"/>
                  <a:pt x="5939" y="88"/>
                  <a:pt x="5939" y="88"/>
                </a:cubicBezTo>
                <a:cubicBezTo>
                  <a:pt x="5939" y="88"/>
                  <a:pt x="5930" y="91"/>
                  <a:pt x="5919" y="88"/>
                </a:cubicBezTo>
                <a:cubicBezTo>
                  <a:pt x="5906" y="85"/>
                  <a:pt x="5894" y="80"/>
                  <a:pt x="5880" y="72"/>
                </a:cubicBezTo>
                <a:cubicBezTo>
                  <a:pt x="5872" y="67"/>
                  <a:pt x="5861" y="57"/>
                  <a:pt x="5854" y="49"/>
                </a:cubicBezTo>
                <a:cubicBezTo>
                  <a:pt x="5846" y="39"/>
                  <a:pt x="5842" y="29"/>
                  <a:pt x="5842" y="29"/>
                </a:cubicBezTo>
                <a:cubicBezTo>
                  <a:pt x="5842" y="29"/>
                  <a:pt x="5838" y="22"/>
                  <a:pt x="5833" y="17"/>
                </a:cubicBezTo>
                <a:cubicBezTo>
                  <a:pt x="5827" y="12"/>
                  <a:pt x="5820" y="10"/>
                  <a:pt x="5820" y="10"/>
                </a:cubicBezTo>
                <a:cubicBezTo>
                  <a:pt x="5820" y="10"/>
                  <a:pt x="5824" y="4"/>
                  <a:pt x="5835" y="2"/>
                </a:cubicBezTo>
                <a:cubicBezTo>
                  <a:pt x="5842" y="0"/>
                  <a:pt x="5855" y="1"/>
                  <a:pt x="5865" y="3"/>
                </a:cubicBezTo>
                <a:cubicBezTo>
                  <a:pt x="5885" y="7"/>
                  <a:pt x="5912" y="28"/>
                  <a:pt x="5912" y="28"/>
                </a:cubicBezTo>
                <a:cubicBezTo>
                  <a:pt x="5912" y="28"/>
                  <a:pt x="5931" y="45"/>
                  <a:pt x="5941" y="60"/>
                </a:cubicBezTo>
                <a:cubicBezTo>
                  <a:pt x="5950" y="74"/>
                  <a:pt x="5950" y="86"/>
                  <a:pt x="5950" y="86"/>
                </a:cubicBezTo>
                <a:cubicBezTo>
                  <a:pt x="5950" y="86"/>
                  <a:pt x="5949" y="89"/>
                  <a:pt x="5947" y="89"/>
                </a:cubicBezTo>
                <a:cubicBezTo>
                  <a:pt x="5945" y="88"/>
                  <a:pt x="5941" y="85"/>
                  <a:pt x="5941" y="85"/>
                </a:cubicBezTo>
                <a:lnTo>
                  <a:pt x="5875" y="32"/>
                </a:lnTo>
                <a:close/>
                <a:moveTo>
                  <a:pt x="6001" y="153"/>
                </a:moveTo>
                <a:cubicBezTo>
                  <a:pt x="6001" y="153"/>
                  <a:pt x="6027" y="128"/>
                  <a:pt x="6045" y="112"/>
                </a:cubicBezTo>
                <a:cubicBezTo>
                  <a:pt x="6056" y="103"/>
                  <a:pt x="6065" y="97"/>
                  <a:pt x="6065" y="97"/>
                </a:cubicBezTo>
                <a:cubicBezTo>
                  <a:pt x="6065" y="97"/>
                  <a:pt x="6056" y="94"/>
                  <a:pt x="6045" y="97"/>
                </a:cubicBezTo>
                <a:cubicBezTo>
                  <a:pt x="6033" y="100"/>
                  <a:pt x="6020" y="105"/>
                  <a:pt x="6007" y="113"/>
                </a:cubicBezTo>
                <a:cubicBezTo>
                  <a:pt x="5998" y="118"/>
                  <a:pt x="5987" y="128"/>
                  <a:pt x="5981" y="136"/>
                </a:cubicBezTo>
                <a:cubicBezTo>
                  <a:pt x="5972" y="147"/>
                  <a:pt x="5969" y="156"/>
                  <a:pt x="5969" y="156"/>
                </a:cubicBezTo>
                <a:cubicBezTo>
                  <a:pt x="5969" y="156"/>
                  <a:pt x="5964" y="163"/>
                  <a:pt x="5959" y="168"/>
                </a:cubicBezTo>
                <a:cubicBezTo>
                  <a:pt x="5953" y="173"/>
                  <a:pt x="5947" y="175"/>
                  <a:pt x="5947" y="175"/>
                </a:cubicBezTo>
                <a:cubicBezTo>
                  <a:pt x="5947" y="175"/>
                  <a:pt x="5950" y="181"/>
                  <a:pt x="5962" y="183"/>
                </a:cubicBezTo>
                <a:cubicBezTo>
                  <a:pt x="5969" y="185"/>
                  <a:pt x="5981" y="184"/>
                  <a:pt x="5991" y="182"/>
                </a:cubicBezTo>
                <a:cubicBezTo>
                  <a:pt x="6012" y="178"/>
                  <a:pt x="6039" y="157"/>
                  <a:pt x="6039" y="157"/>
                </a:cubicBezTo>
                <a:cubicBezTo>
                  <a:pt x="6039" y="157"/>
                  <a:pt x="6058" y="140"/>
                  <a:pt x="6068" y="125"/>
                </a:cubicBezTo>
                <a:cubicBezTo>
                  <a:pt x="6077" y="111"/>
                  <a:pt x="6077" y="99"/>
                  <a:pt x="6077" y="99"/>
                </a:cubicBezTo>
                <a:cubicBezTo>
                  <a:pt x="6077" y="99"/>
                  <a:pt x="6076" y="96"/>
                  <a:pt x="6074" y="96"/>
                </a:cubicBezTo>
                <a:cubicBezTo>
                  <a:pt x="6072" y="97"/>
                  <a:pt x="6067" y="100"/>
                  <a:pt x="6067" y="100"/>
                </a:cubicBezTo>
                <a:lnTo>
                  <a:pt x="6001" y="153"/>
                </a:lnTo>
                <a:close/>
                <a:moveTo>
                  <a:pt x="6001" y="32"/>
                </a:moveTo>
                <a:cubicBezTo>
                  <a:pt x="6001" y="32"/>
                  <a:pt x="6027" y="57"/>
                  <a:pt x="6045" y="73"/>
                </a:cubicBezTo>
                <a:cubicBezTo>
                  <a:pt x="6056" y="82"/>
                  <a:pt x="6065" y="88"/>
                  <a:pt x="6065" y="88"/>
                </a:cubicBezTo>
                <a:cubicBezTo>
                  <a:pt x="6065" y="88"/>
                  <a:pt x="6056" y="91"/>
                  <a:pt x="6045" y="88"/>
                </a:cubicBezTo>
                <a:cubicBezTo>
                  <a:pt x="6033" y="85"/>
                  <a:pt x="6020" y="80"/>
                  <a:pt x="6007" y="72"/>
                </a:cubicBezTo>
                <a:cubicBezTo>
                  <a:pt x="5998" y="67"/>
                  <a:pt x="5987" y="57"/>
                  <a:pt x="5981" y="49"/>
                </a:cubicBezTo>
                <a:cubicBezTo>
                  <a:pt x="5972" y="39"/>
                  <a:pt x="5969" y="29"/>
                  <a:pt x="5969" y="29"/>
                </a:cubicBezTo>
                <a:cubicBezTo>
                  <a:pt x="5969" y="29"/>
                  <a:pt x="5964" y="22"/>
                  <a:pt x="5959" y="17"/>
                </a:cubicBezTo>
                <a:cubicBezTo>
                  <a:pt x="5953" y="12"/>
                  <a:pt x="5947" y="10"/>
                  <a:pt x="5947" y="10"/>
                </a:cubicBezTo>
                <a:cubicBezTo>
                  <a:pt x="5947" y="10"/>
                  <a:pt x="5950" y="4"/>
                  <a:pt x="5962" y="2"/>
                </a:cubicBezTo>
                <a:cubicBezTo>
                  <a:pt x="5969" y="0"/>
                  <a:pt x="5981" y="1"/>
                  <a:pt x="5991" y="3"/>
                </a:cubicBezTo>
                <a:cubicBezTo>
                  <a:pt x="6012" y="7"/>
                  <a:pt x="6039" y="28"/>
                  <a:pt x="6039" y="28"/>
                </a:cubicBezTo>
                <a:cubicBezTo>
                  <a:pt x="6039" y="28"/>
                  <a:pt x="6058" y="45"/>
                  <a:pt x="6068" y="60"/>
                </a:cubicBezTo>
                <a:cubicBezTo>
                  <a:pt x="6077" y="74"/>
                  <a:pt x="6077" y="86"/>
                  <a:pt x="6077" y="86"/>
                </a:cubicBezTo>
                <a:cubicBezTo>
                  <a:pt x="6077" y="86"/>
                  <a:pt x="6076" y="89"/>
                  <a:pt x="6074" y="89"/>
                </a:cubicBezTo>
                <a:cubicBezTo>
                  <a:pt x="6072" y="88"/>
                  <a:pt x="6067" y="85"/>
                  <a:pt x="6067" y="85"/>
                </a:cubicBezTo>
                <a:lnTo>
                  <a:pt x="6001" y="32"/>
                </a:lnTo>
                <a:close/>
                <a:moveTo>
                  <a:pt x="575" y="153"/>
                </a:moveTo>
                <a:cubicBezTo>
                  <a:pt x="575" y="153"/>
                  <a:pt x="601" y="128"/>
                  <a:pt x="619" y="112"/>
                </a:cubicBezTo>
                <a:cubicBezTo>
                  <a:pt x="630" y="103"/>
                  <a:pt x="639" y="97"/>
                  <a:pt x="639" y="97"/>
                </a:cubicBezTo>
                <a:cubicBezTo>
                  <a:pt x="639" y="97"/>
                  <a:pt x="630" y="94"/>
                  <a:pt x="619" y="97"/>
                </a:cubicBezTo>
                <a:cubicBezTo>
                  <a:pt x="606" y="100"/>
                  <a:pt x="594" y="105"/>
                  <a:pt x="580" y="113"/>
                </a:cubicBezTo>
                <a:cubicBezTo>
                  <a:pt x="572" y="118"/>
                  <a:pt x="561" y="128"/>
                  <a:pt x="555" y="136"/>
                </a:cubicBezTo>
                <a:cubicBezTo>
                  <a:pt x="546" y="147"/>
                  <a:pt x="542" y="156"/>
                  <a:pt x="542" y="156"/>
                </a:cubicBezTo>
                <a:cubicBezTo>
                  <a:pt x="542" y="156"/>
                  <a:pt x="538" y="163"/>
                  <a:pt x="533" y="168"/>
                </a:cubicBezTo>
                <a:cubicBezTo>
                  <a:pt x="527" y="173"/>
                  <a:pt x="520" y="175"/>
                  <a:pt x="520" y="175"/>
                </a:cubicBezTo>
                <a:cubicBezTo>
                  <a:pt x="520" y="175"/>
                  <a:pt x="524" y="181"/>
                  <a:pt x="535" y="183"/>
                </a:cubicBezTo>
                <a:cubicBezTo>
                  <a:pt x="543" y="185"/>
                  <a:pt x="555" y="184"/>
                  <a:pt x="565" y="182"/>
                </a:cubicBezTo>
                <a:cubicBezTo>
                  <a:pt x="586" y="178"/>
                  <a:pt x="612" y="157"/>
                  <a:pt x="612" y="157"/>
                </a:cubicBezTo>
                <a:cubicBezTo>
                  <a:pt x="612" y="157"/>
                  <a:pt x="632" y="140"/>
                  <a:pt x="642" y="125"/>
                </a:cubicBezTo>
                <a:cubicBezTo>
                  <a:pt x="650" y="111"/>
                  <a:pt x="650" y="99"/>
                  <a:pt x="650" y="99"/>
                </a:cubicBezTo>
                <a:cubicBezTo>
                  <a:pt x="650" y="99"/>
                  <a:pt x="649" y="96"/>
                  <a:pt x="647" y="96"/>
                </a:cubicBezTo>
                <a:cubicBezTo>
                  <a:pt x="645" y="97"/>
                  <a:pt x="641" y="100"/>
                  <a:pt x="641" y="100"/>
                </a:cubicBezTo>
                <a:lnTo>
                  <a:pt x="575" y="153"/>
                </a:lnTo>
                <a:close/>
                <a:moveTo>
                  <a:pt x="575" y="32"/>
                </a:moveTo>
                <a:cubicBezTo>
                  <a:pt x="575" y="32"/>
                  <a:pt x="601" y="57"/>
                  <a:pt x="619" y="73"/>
                </a:cubicBezTo>
                <a:cubicBezTo>
                  <a:pt x="630" y="82"/>
                  <a:pt x="639" y="88"/>
                  <a:pt x="639" y="88"/>
                </a:cubicBezTo>
                <a:cubicBezTo>
                  <a:pt x="639" y="88"/>
                  <a:pt x="630" y="91"/>
                  <a:pt x="619" y="88"/>
                </a:cubicBezTo>
                <a:cubicBezTo>
                  <a:pt x="606" y="85"/>
                  <a:pt x="594" y="80"/>
                  <a:pt x="580" y="72"/>
                </a:cubicBezTo>
                <a:cubicBezTo>
                  <a:pt x="572" y="67"/>
                  <a:pt x="561" y="57"/>
                  <a:pt x="555" y="49"/>
                </a:cubicBezTo>
                <a:cubicBezTo>
                  <a:pt x="546" y="39"/>
                  <a:pt x="542" y="29"/>
                  <a:pt x="542" y="29"/>
                </a:cubicBezTo>
                <a:cubicBezTo>
                  <a:pt x="542" y="29"/>
                  <a:pt x="538" y="22"/>
                  <a:pt x="533" y="17"/>
                </a:cubicBezTo>
                <a:cubicBezTo>
                  <a:pt x="527" y="12"/>
                  <a:pt x="520" y="10"/>
                  <a:pt x="520" y="10"/>
                </a:cubicBezTo>
                <a:cubicBezTo>
                  <a:pt x="520" y="10"/>
                  <a:pt x="524" y="4"/>
                  <a:pt x="535" y="2"/>
                </a:cubicBezTo>
                <a:cubicBezTo>
                  <a:pt x="543" y="0"/>
                  <a:pt x="555" y="1"/>
                  <a:pt x="565" y="3"/>
                </a:cubicBezTo>
                <a:cubicBezTo>
                  <a:pt x="586" y="7"/>
                  <a:pt x="612" y="28"/>
                  <a:pt x="612" y="28"/>
                </a:cubicBezTo>
                <a:cubicBezTo>
                  <a:pt x="612" y="28"/>
                  <a:pt x="632" y="45"/>
                  <a:pt x="642" y="60"/>
                </a:cubicBezTo>
                <a:cubicBezTo>
                  <a:pt x="650" y="74"/>
                  <a:pt x="650" y="86"/>
                  <a:pt x="650" y="86"/>
                </a:cubicBezTo>
                <a:cubicBezTo>
                  <a:pt x="650" y="86"/>
                  <a:pt x="649" y="89"/>
                  <a:pt x="647" y="89"/>
                </a:cubicBezTo>
                <a:cubicBezTo>
                  <a:pt x="645" y="88"/>
                  <a:pt x="641" y="85"/>
                  <a:pt x="641" y="85"/>
                </a:cubicBezTo>
                <a:lnTo>
                  <a:pt x="575" y="32"/>
                </a:lnTo>
                <a:close/>
                <a:moveTo>
                  <a:pt x="702" y="153"/>
                </a:moveTo>
                <a:cubicBezTo>
                  <a:pt x="702" y="153"/>
                  <a:pt x="728" y="128"/>
                  <a:pt x="746" y="112"/>
                </a:cubicBezTo>
                <a:cubicBezTo>
                  <a:pt x="756" y="103"/>
                  <a:pt x="766" y="97"/>
                  <a:pt x="766" y="97"/>
                </a:cubicBezTo>
                <a:cubicBezTo>
                  <a:pt x="766" y="97"/>
                  <a:pt x="757" y="94"/>
                  <a:pt x="746" y="97"/>
                </a:cubicBezTo>
                <a:cubicBezTo>
                  <a:pt x="733" y="100"/>
                  <a:pt x="721" y="105"/>
                  <a:pt x="707" y="113"/>
                </a:cubicBezTo>
                <a:cubicBezTo>
                  <a:pt x="698" y="118"/>
                  <a:pt x="688" y="128"/>
                  <a:pt x="681" y="136"/>
                </a:cubicBezTo>
                <a:cubicBezTo>
                  <a:pt x="673" y="147"/>
                  <a:pt x="669" y="156"/>
                  <a:pt x="669" y="156"/>
                </a:cubicBezTo>
                <a:cubicBezTo>
                  <a:pt x="669" y="156"/>
                  <a:pt x="665" y="163"/>
                  <a:pt x="659" y="168"/>
                </a:cubicBezTo>
                <a:cubicBezTo>
                  <a:pt x="654" y="173"/>
                  <a:pt x="647" y="175"/>
                  <a:pt x="647" y="175"/>
                </a:cubicBezTo>
                <a:cubicBezTo>
                  <a:pt x="647" y="175"/>
                  <a:pt x="651" y="181"/>
                  <a:pt x="662" y="183"/>
                </a:cubicBezTo>
                <a:cubicBezTo>
                  <a:pt x="669" y="185"/>
                  <a:pt x="682" y="184"/>
                  <a:pt x="692" y="182"/>
                </a:cubicBezTo>
                <a:cubicBezTo>
                  <a:pt x="712" y="178"/>
                  <a:pt x="739" y="157"/>
                  <a:pt x="739" y="157"/>
                </a:cubicBezTo>
                <a:cubicBezTo>
                  <a:pt x="739" y="157"/>
                  <a:pt x="758" y="140"/>
                  <a:pt x="768" y="125"/>
                </a:cubicBezTo>
                <a:cubicBezTo>
                  <a:pt x="777" y="111"/>
                  <a:pt x="777" y="99"/>
                  <a:pt x="777" y="99"/>
                </a:cubicBezTo>
                <a:cubicBezTo>
                  <a:pt x="777" y="99"/>
                  <a:pt x="776" y="96"/>
                  <a:pt x="774" y="96"/>
                </a:cubicBezTo>
                <a:cubicBezTo>
                  <a:pt x="772" y="97"/>
                  <a:pt x="768" y="100"/>
                  <a:pt x="768" y="100"/>
                </a:cubicBezTo>
                <a:lnTo>
                  <a:pt x="702" y="153"/>
                </a:lnTo>
                <a:close/>
                <a:moveTo>
                  <a:pt x="702" y="32"/>
                </a:moveTo>
                <a:cubicBezTo>
                  <a:pt x="702" y="32"/>
                  <a:pt x="728" y="57"/>
                  <a:pt x="746" y="73"/>
                </a:cubicBezTo>
                <a:cubicBezTo>
                  <a:pt x="756" y="82"/>
                  <a:pt x="766" y="88"/>
                  <a:pt x="766" y="88"/>
                </a:cubicBezTo>
                <a:cubicBezTo>
                  <a:pt x="766" y="88"/>
                  <a:pt x="757" y="91"/>
                  <a:pt x="746" y="88"/>
                </a:cubicBezTo>
                <a:cubicBezTo>
                  <a:pt x="733" y="85"/>
                  <a:pt x="721" y="80"/>
                  <a:pt x="707" y="72"/>
                </a:cubicBezTo>
                <a:cubicBezTo>
                  <a:pt x="698" y="67"/>
                  <a:pt x="688" y="57"/>
                  <a:pt x="681" y="49"/>
                </a:cubicBezTo>
                <a:cubicBezTo>
                  <a:pt x="673" y="39"/>
                  <a:pt x="669" y="29"/>
                  <a:pt x="669" y="29"/>
                </a:cubicBezTo>
                <a:cubicBezTo>
                  <a:pt x="669" y="29"/>
                  <a:pt x="665" y="22"/>
                  <a:pt x="659" y="17"/>
                </a:cubicBezTo>
                <a:cubicBezTo>
                  <a:pt x="654" y="12"/>
                  <a:pt x="647" y="10"/>
                  <a:pt x="647" y="10"/>
                </a:cubicBezTo>
                <a:cubicBezTo>
                  <a:pt x="647" y="10"/>
                  <a:pt x="651" y="4"/>
                  <a:pt x="662" y="2"/>
                </a:cubicBezTo>
                <a:cubicBezTo>
                  <a:pt x="669" y="0"/>
                  <a:pt x="682" y="1"/>
                  <a:pt x="692" y="3"/>
                </a:cubicBezTo>
                <a:cubicBezTo>
                  <a:pt x="712" y="7"/>
                  <a:pt x="739" y="28"/>
                  <a:pt x="739" y="28"/>
                </a:cubicBezTo>
                <a:cubicBezTo>
                  <a:pt x="739" y="28"/>
                  <a:pt x="758" y="45"/>
                  <a:pt x="768" y="60"/>
                </a:cubicBezTo>
                <a:cubicBezTo>
                  <a:pt x="777" y="74"/>
                  <a:pt x="777" y="86"/>
                  <a:pt x="777" y="86"/>
                </a:cubicBezTo>
                <a:cubicBezTo>
                  <a:pt x="777" y="86"/>
                  <a:pt x="776" y="89"/>
                  <a:pt x="774" y="89"/>
                </a:cubicBezTo>
                <a:cubicBezTo>
                  <a:pt x="772" y="88"/>
                  <a:pt x="768" y="85"/>
                  <a:pt x="768" y="85"/>
                </a:cubicBezTo>
                <a:lnTo>
                  <a:pt x="702" y="32"/>
                </a:lnTo>
                <a:close/>
                <a:moveTo>
                  <a:pt x="828" y="153"/>
                </a:moveTo>
                <a:cubicBezTo>
                  <a:pt x="828" y="153"/>
                  <a:pt x="854" y="128"/>
                  <a:pt x="872" y="112"/>
                </a:cubicBezTo>
                <a:cubicBezTo>
                  <a:pt x="883" y="103"/>
                  <a:pt x="892" y="97"/>
                  <a:pt x="892" y="97"/>
                </a:cubicBezTo>
                <a:cubicBezTo>
                  <a:pt x="892" y="97"/>
                  <a:pt x="883" y="94"/>
                  <a:pt x="872" y="97"/>
                </a:cubicBezTo>
                <a:cubicBezTo>
                  <a:pt x="860" y="100"/>
                  <a:pt x="847" y="105"/>
                  <a:pt x="834" y="113"/>
                </a:cubicBezTo>
                <a:cubicBezTo>
                  <a:pt x="825" y="118"/>
                  <a:pt x="814" y="128"/>
                  <a:pt x="808" y="136"/>
                </a:cubicBezTo>
                <a:cubicBezTo>
                  <a:pt x="799" y="147"/>
                  <a:pt x="795" y="156"/>
                  <a:pt x="795" y="156"/>
                </a:cubicBezTo>
                <a:cubicBezTo>
                  <a:pt x="795" y="156"/>
                  <a:pt x="791" y="163"/>
                  <a:pt x="786" y="168"/>
                </a:cubicBezTo>
                <a:cubicBezTo>
                  <a:pt x="780" y="173"/>
                  <a:pt x="773" y="175"/>
                  <a:pt x="773" y="175"/>
                </a:cubicBezTo>
                <a:cubicBezTo>
                  <a:pt x="773" y="175"/>
                  <a:pt x="777" y="181"/>
                  <a:pt x="788" y="183"/>
                </a:cubicBezTo>
                <a:cubicBezTo>
                  <a:pt x="796" y="185"/>
                  <a:pt x="808" y="184"/>
                  <a:pt x="818" y="182"/>
                </a:cubicBezTo>
                <a:cubicBezTo>
                  <a:pt x="839" y="178"/>
                  <a:pt x="866" y="157"/>
                  <a:pt x="866" y="157"/>
                </a:cubicBezTo>
                <a:cubicBezTo>
                  <a:pt x="866" y="157"/>
                  <a:pt x="885" y="140"/>
                  <a:pt x="895" y="125"/>
                </a:cubicBezTo>
                <a:cubicBezTo>
                  <a:pt x="904" y="111"/>
                  <a:pt x="904" y="99"/>
                  <a:pt x="904" y="99"/>
                </a:cubicBezTo>
                <a:cubicBezTo>
                  <a:pt x="904" y="99"/>
                  <a:pt x="903" y="96"/>
                  <a:pt x="901" y="96"/>
                </a:cubicBezTo>
                <a:cubicBezTo>
                  <a:pt x="898" y="97"/>
                  <a:pt x="894" y="100"/>
                  <a:pt x="894" y="100"/>
                </a:cubicBezTo>
                <a:lnTo>
                  <a:pt x="828" y="153"/>
                </a:lnTo>
                <a:close/>
                <a:moveTo>
                  <a:pt x="828" y="32"/>
                </a:moveTo>
                <a:cubicBezTo>
                  <a:pt x="828" y="32"/>
                  <a:pt x="854" y="57"/>
                  <a:pt x="872" y="73"/>
                </a:cubicBezTo>
                <a:cubicBezTo>
                  <a:pt x="883" y="82"/>
                  <a:pt x="892" y="88"/>
                  <a:pt x="892" y="88"/>
                </a:cubicBezTo>
                <a:cubicBezTo>
                  <a:pt x="892" y="88"/>
                  <a:pt x="883" y="91"/>
                  <a:pt x="872" y="88"/>
                </a:cubicBezTo>
                <a:cubicBezTo>
                  <a:pt x="860" y="85"/>
                  <a:pt x="847" y="80"/>
                  <a:pt x="834" y="72"/>
                </a:cubicBezTo>
                <a:cubicBezTo>
                  <a:pt x="825" y="67"/>
                  <a:pt x="814" y="57"/>
                  <a:pt x="808" y="49"/>
                </a:cubicBezTo>
                <a:cubicBezTo>
                  <a:pt x="799" y="39"/>
                  <a:pt x="795" y="29"/>
                  <a:pt x="795" y="29"/>
                </a:cubicBezTo>
                <a:cubicBezTo>
                  <a:pt x="795" y="29"/>
                  <a:pt x="791" y="22"/>
                  <a:pt x="786" y="17"/>
                </a:cubicBezTo>
                <a:cubicBezTo>
                  <a:pt x="780" y="12"/>
                  <a:pt x="773" y="10"/>
                  <a:pt x="773" y="10"/>
                </a:cubicBezTo>
                <a:cubicBezTo>
                  <a:pt x="773" y="10"/>
                  <a:pt x="777" y="4"/>
                  <a:pt x="788" y="2"/>
                </a:cubicBezTo>
                <a:cubicBezTo>
                  <a:pt x="796" y="0"/>
                  <a:pt x="808" y="1"/>
                  <a:pt x="818" y="3"/>
                </a:cubicBezTo>
                <a:cubicBezTo>
                  <a:pt x="839" y="7"/>
                  <a:pt x="866" y="28"/>
                  <a:pt x="866" y="28"/>
                </a:cubicBezTo>
                <a:cubicBezTo>
                  <a:pt x="866" y="28"/>
                  <a:pt x="885" y="45"/>
                  <a:pt x="895" y="60"/>
                </a:cubicBezTo>
                <a:cubicBezTo>
                  <a:pt x="904" y="74"/>
                  <a:pt x="904" y="86"/>
                  <a:pt x="904" y="86"/>
                </a:cubicBezTo>
                <a:cubicBezTo>
                  <a:pt x="904" y="86"/>
                  <a:pt x="903" y="89"/>
                  <a:pt x="901" y="89"/>
                </a:cubicBezTo>
                <a:cubicBezTo>
                  <a:pt x="898" y="88"/>
                  <a:pt x="894" y="85"/>
                  <a:pt x="894" y="85"/>
                </a:cubicBezTo>
                <a:lnTo>
                  <a:pt x="828" y="32"/>
                </a:lnTo>
                <a:close/>
                <a:moveTo>
                  <a:pt x="955" y="153"/>
                </a:moveTo>
                <a:cubicBezTo>
                  <a:pt x="955" y="153"/>
                  <a:pt x="981" y="128"/>
                  <a:pt x="999" y="112"/>
                </a:cubicBezTo>
                <a:cubicBezTo>
                  <a:pt x="1009" y="103"/>
                  <a:pt x="1019" y="97"/>
                  <a:pt x="1019" y="97"/>
                </a:cubicBezTo>
                <a:cubicBezTo>
                  <a:pt x="1019" y="97"/>
                  <a:pt x="1010" y="94"/>
                  <a:pt x="999" y="97"/>
                </a:cubicBezTo>
                <a:cubicBezTo>
                  <a:pt x="986" y="100"/>
                  <a:pt x="974" y="105"/>
                  <a:pt x="960" y="113"/>
                </a:cubicBezTo>
                <a:cubicBezTo>
                  <a:pt x="952" y="118"/>
                  <a:pt x="941" y="128"/>
                  <a:pt x="934" y="136"/>
                </a:cubicBezTo>
                <a:cubicBezTo>
                  <a:pt x="926" y="147"/>
                  <a:pt x="922" y="156"/>
                  <a:pt x="922" y="156"/>
                </a:cubicBezTo>
                <a:cubicBezTo>
                  <a:pt x="922" y="156"/>
                  <a:pt x="918" y="163"/>
                  <a:pt x="913" y="168"/>
                </a:cubicBezTo>
                <a:cubicBezTo>
                  <a:pt x="907" y="173"/>
                  <a:pt x="900" y="175"/>
                  <a:pt x="900" y="175"/>
                </a:cubicBezTo>
                <a:cubicBezTo>
                  <a:pt x="900" y="175"/>
                  <a:pt x="904" y="181"/>
                  <a:pt x="915" y="183"/>
                </a:cubicBezTo>
                <a:cubicBezTo>
                  <a:pt x="922" y="185"/>
                  <a:pt x="935" y="184"/>
                  <a:pt x="945" y="182"/>
                </a:cubicBezTo>
                <a:cubicBezTo>
                  <a:pt x="965" y="178"/>
                  <a:pt x="992" y="157"/>
                  <a:pt x="992" y="157"/>
                </a:cubicBezTo>
                <a:cubicBezTo>
                  <a:pt x="992" y="157"/>
                  <a:pt x="1011" y="140"/>
                  <a:pt x="1021" y="125"/>
                </a:cubicBezTo>
                <a:cubicBezTo>
                  <a:pt x="1030" y="111"/>
                  <a:pt x="1030" y="99"/>
                  <a:pt x="1030" y="99"/>
                </a:cubicBezTo>
                <a:cubicBezTo>
                  <a:pt x="1030" y="99"/>
                  <a:pt x="1029" y="96"/>
                  <a:pt x="1027" y="96"/>
                </a:cubicBezTo>
                <a:cubicBezTo>
                  <a:pt x="1025" y="97"/>
                  <a:pt x="1021" y="100"/>
                  <a:pt x="1021" y="100"/>
                </a:cubicBezTo>
                <a:lnTo>
                  <a:pt x="955" y="153"/>
                </a:lnTo>
                <a:close/>
                <a:moveTo>
                  <a:pt x="955" y="32"/>
                </a:moveTo>
                <a:cubicBezTo>
                  <a:pt x="955" y="32"/>
                  <a:pt x="981" y="57"/>
                  <a:pt x="999" y="73"/>
                </a:cubicBezTo>
                <a:cubicBezTo>
                  <a:pt x="1009" y="82"/>
                  <a:pt x="1019" y="88"/>
                  <a:pt x="1019" y="88"/>
                </a:cubicBezTo>
                <a:cubicBezTo>
                  <a:pt x="1019" y="88"/>
                  <a:pt x="1010" y="91"/>
                  <a:pt x="999" y="88"/>
                </a:cubicBezTo>
                <a:cubicBezTo>
                  <a:pt x="986" y="85"/>
                  <a:pt x="974" y="80"/>
                  <a:pt x="960" y="72"/>
                </a:cubicBezTo>
                <a:cubicBezTo>
                  <a:pt x="952" y="67"/>
                  <a:pt x="941" y="57"/>
                  <a:pt x="934" y="49"/>
                </a:cubicBezTo>
                <a:cubicBezTo>
                  <a:pt x="926" y="39"/>
                  <a:pt x="922" y="29"/>
                  <a:pt x="922" y="29"/>
                </a:cubicBezTo>
                <a:cubicBezTo>
                  <a:pt x="922" y="29"/>
                  <a:pt x="918" y="22"/>
                  <a:pt x="913" y="17"/>
                </a:cubicBezTo>
                <a:cubicBezTo>
                  <a:pt x="907" y="12"/>
                  <a:pt x="900" y="10"/>
                  <a:pt x="900" y="10"/>
                </a:cubicBezTo>
                <a:cubicBezTo>
                  <a:pt x="900" y="10"/>
                  <a:pt x="904" y="4"/>
                  <a:pt x="915" y="2"/>
                </a:cubicBezTo>
                <a:cubicBezTo>
                  <a:pt x="922" y="0"/>
                  <a:pt x="935" y="1"/>
                  <a:pt x="945" y="3"/>
                </a:cubicBezTo>
                <a:cubicBezTo>
                  <a:pt x="965" y="7"/>
                  <a:pt x="992" y="28"/>
                  <a:pt x="992" y="28"/>
                </a:cubicBezTo>
                <a:cubicBezTo>
                  <a:pt x="992" y="28"/>
                  <a:pt x="1011" y="45"/>
                  <a:pt x="1021" y="60"/>
                </a:cubicBezTo>
                <a:cubicBezTo>
                  <a:pt x="1030" y="74"/>
                  <a:pt x="1030" y="86"/>
                  <a:pt x="1030" y="86"/>
                </a:cubicBezTo>
                <a:cubicBezTo>
                  <a:pt x="1030" y="86"/>
                  <a:pt x="1029" y="89"/>
                  <a:pt x="1027" y="89"/>
                </a:cubicBezTo>
                <a:cubicBezTo>
                  <a:pt x="1025" y="88"/>
                  <a:pt x="1021" y="85"/>
                  <a:pt x="1021" y="85"/>
                </a:cubicBezTo>
                <a:lnTo>
                  <a:pt x="955" y="32"/>
                </a:lnTo>
                <a:close/>
                <a:moveTo>
                  <a:pt x="1081" y="153"/>
                </a:moveTo>
                <a:cubicBezTo>
                  <a:pt x="1081" y="153"/>
                  <a:pt x="1107" y="128"/>
                  <a:pt x="1126" y="112"/>
                </a:cubicBezTo>
                <a:cubicBezTo>
                  <a:pt x="1136" y="103"/>
                  <a:pt x="1145" y="97"/>
                  <a:pt x="1145" y="97"/>
                </a:cubicBezTo>
                <a:cubicBezTo>
                  <a:pt x="1145" y="97"/>
                  <a:pt x="1136" y="94"/>
                  <a:pt x="1125" y="97"/>
                </a:cubicBezTo>
                <a:cubicBezTo>
                  <a:pt x="1113" y="100"/>
                  <a:pt x="1101" y="105"/>
                  <a:pt x="1087" y="113"/>
                </a:cubicBezTo>
                <a:cubicBezTo>
                  <a:pt x="1078" y="118"/>
                  <a:pt x="1067" y="128"/>
                  <a:pt x="1061" y="136"/>
                </a:cubicBezTo>
                <a:cubicBezTo>
                  <a:pt x="1052" y="147"/>
                  <a:pt x="1049" y="156"/>
                  <a:pt x="1049" y="156"/>
                </a:cubicBezTo>
                <a:cubicBezTo>
                  <a:pt x="1049" y="156"/>
                  <a:pt x="1045" y="163"/>
                  <a:pt x="1039" y="168"/>
                </a:cubicBezTo>
                <a:cubicBezTo>
                  <a:pt x="1034" y="173"/>
                  <a:pt x="1027" y="175"/>
                  <a:pt x="1027" y="175"/>
                </a:cubicBezTo>
                <a:cubicBezTo>
                  <a:pt x="1027" y="175"/>
                  <a:pt x="1031" y="181"/>
                  <a:pt x="1042" y="183"/>
                </a:cubicBezTo>
                <a:cubicBezTo>
                  <a:pt x="1049" y="185"/>
                  <a:pt x="1061" y="184"/>
                  <a:pt x="1071" y="182"/>
                </a:cubicBezTo>
                <a:cubicBezTo>
                  <a:pt x="1092" y="178"/>
                  <a:pt x="1119" y="157"/>
                  <a:pt x="1119" y="157"/>
                </a:cubicBezTo>
                <a:cubicBezTo>
                  <a:pt x="1119" y="157"/>
                  <a:pt x="1138" y="140"/>
                  <a:pt x="1148" y="125"/>
                </a:cubicBezTo>
                <a:cubicBezTo>
                  <a:pt x="1157" y="111"/>
                  <a:pt x="1157" y="99"/>
                  <a:pt x="1157" y="99"/>
                </a:cubicBezTo>
                <a:cubicBezTo>
                  <a:pt x="1157" y="99"/>
                  <a:pt x="1156" y="96"/>
                  <a:pt x="1154" y="96"/>
                </a:cubicBezTo>
                <a:cubicBezTo>
                  <a:pt x="1152" y="97"/>
                  <a:pt x="1147" y="100"/>
                  <a:pt x="1147" y="100"/>
                </a:cubicBezTo>
                <a:lnTo>
                  <a:pt x="1081" y="153"/>
                </a:lnTo>
                <a:close/>
                <a:moveTo>
                  <a:pt x="1081" y="32"/>
                </a:moveTo>
                <a:cubicBezTo>
                  <a:pt x="1081" y="32"/>
                  <a:pt x="1107" y="57"/>
                  <a:pt x="1126" y="73"/>
                </a:cubicBezTo>
                <a:cubicBezTo>
                  <a:pt x="1136" y="82"/>
                  <a:pt x="1145" y="88"/>
                  <a:pt x="1145" y="88"/>
                </a:cubicBezTo>
                <a:cubicBezTo>
                  <a:pt x="1145" y="88"/>
                  <a:pt x="1136" y="91"/>
                  <a:pt x="1125" y="88"/>
                </a:cubicBezTo>
                <a:cubicBezTo>
                  <a:pt x="1113" y="85"/>
                  <a:pt x="1101" y="80"/>
                  <a:pt x="1087" y="72"/>
                </a:cubicBezTo>
                <a:cubicBezTo>
                  <a:pt x="1078" y="67"/>
                  <a:pt x="1067" y="57"/>
                  <a:pt x="1061" y="49"/>
                </a:cubicBezTo>
                <a:cubicBezTo>
                  <a:pt x="1052" y="39"/>
                  <a:pt x="1049" y="29"/>
                  <a:pt x="1049" y="29"/>
                </a:cubicBezTo>
                <a:cubicBezTo>
                  <a:pt x="1049" y="29"/>
                  <a:pt x="1045" y="22"/>
                  <a:pt x="1039" y="17"/>
                </a:cubicBezTo>
                <a:cubicBezTo>
                  <a:pt x="1034" y="12"/>
                  <a:pt x="1027" y="10"/>
                  <a:pt x="1027" y="10"/>
                </a:cubicBezTo>
                <a:cubicBezTo>
                  <a:pt x="1027" y="10"/>
                  <a:pt x="1031" y="4"/>
                  <a:pt x="1042" y="2"/>
                </a:cubicBezTo>
                <a:cubicBezTo>
                  <a:pt x="1049" y="0"/>
                  <a:pt x="1061" y="1"/>
                  <a:pt x="1071" y="3"/>
                </a:cubicBezTo>
                <a:cubicBezTo>
                  <a:pt x="1092" y="7"/>
                  <a:pt x="1119" y="28"/>
                  <a:pt x="1119" y="28"/>
                </a:cubicBezTo>
                <a:cubicBezTo>
                  <a:pt x="1119" y="28"/>
                  <a:pt x="1138" y="45"/>
                  <a:pt x="1148" y="60"/>
                </a:cubicBezTo>
                <a:cubicBezTo>
                  <a:pt x="1157" y="74"/>
                  <a:pt x="1157" y="86"/>
                  <a:pt x="1157" y="86"/>
                </a:cubicBezTo>
                <a:cubicBezTo>
                  <a:pt x="1157" y="86"/>
                  <a:pt x="1156" y="89"/>
                  <a:pt x="1154" y="89"/>
                </a:cubicBezTo>
                <a:cubicBezTo>
                  <a:pt x="1152" y="88"/>
                  <a:pt x="1147" y="85"/>
                  <a:pt x="1147" y="85"/>
                </a:cubicBezTo>
                <a:lnTo>
                  <a:pt x="1081" y="32"/>
                </a:lnTo>
                <a:close/>
                <a:moveTo>
                  <a:pt x="1208" y="153"/>
                </a:moveTo>
                <a:cubicBezTo>
                  <a:pt x="1208" y="153"/>
                  <a:pt x="1234" y="128"/>
                  <a:pt x="1252" y="112"/>
                </a:cubicBezTo>
                <a:cubicBezTo>
                  <a:pt x="1263" y="103"/>
                  <a:pt x="1272" y="97"/>
                  <a:pt x="1272" y="97"/>
                </a:cubicBezTo>
                <a:cubicBezTo>
                  <a:pt x="1272" y="97"/>
                  <a:pt x="1263" y="94"/>
                  <a:pt x="1252" y="97"/>
                </a:cubicBezTo>
                <a:cubicBezTo>
                  <a:pt x="1239" y="100"/>
                  <a:pt x="1227" y="105"/>
                  <a:pt x="1213" y="113"/>
                </a:cubicBezTo>
                <a:cubicBezTo>
                  <a:pt x="1205" y="118"/>
                  <a:pt x="1194" y="128"/>
                  <a:pt x="1188" y="136"/>
                </a:cubicBezTo>
                <a:cubicBezTo>
                  <a:pt x="1179" y="147"/>
                  <a:pt x="1175" y="156"/>
                  <a:pt x="1175" y="156"/>
                </a:cubicBezTo>
                <a:cubicBezTo>
                  <a:pt x="1175" y="156"/>
                  <a:pt x="1171" y="163"/>
                  <a:pt x="1166" y="168"/>
                </a:cubicBezTo>
                <a:cubicBezTo>
                  <a:pt x="1160" y="173"/>
                  <a:pt x="1153" y="175"/>
                  <a:pt x="1153" y="175"/>
                </a:cubicBezTo>
                <a:cubicBezTo>
                  <a:pt x="1153" y="175"/>
                  <a:pt x="1157" y="181"/>
                  <a:pt x="1168" y="183"/>
                </a:cubicBezTo>
                <a:cubicBezTo>
                  <a:pt x="1176" y="185"/>
                  <a:pt x="1188" y="184"/>
                  <a:pt x="1198" y="182"/>
                </a:cubicBezTo>
                <a:cubicBezTo>
                  <a:pt x="1219" y="178"/>
                  <a:pt x="1246" y="157"/>
                  <a:pt x="1246" y="157"/>
                </a:cubicBezTo>
                <a:cubicBezTo>
                  <a:pt x="1246" y="157"/>
                  <a:pt x="1265" y="140"/>
                  <a:pt x="1275" y="125"/>
                </a:cubicBezTo>
                <a:cubicBezTo>
                  <a:pt x="1283" y="111"/>
                  <a:pt x="1283" y="99"/>
                  <a:pt x="1283" y="99"/>
                </a:cubicBezTo>
                <a:cubicBezTo>
                  <a:pt x="1283" y="99"/>
                  <a:pt x="1282" y="96"/>
                  <a:pt x="1280" y="96"/>
                </a:cubicBezTo>
                <a:cubicBezTo>
                  <a:pt x="1278" y="97"/>
                  <a:pt x="1274" y="100"/>
                  <a:pt x="1274" y="100"/>
                </a:cubicBezTo>
                <a:lnTo>
                  <a:pt x="1208" y="153"/>
                </a:lnTo>
                <a:close/>
                <a:moveTo>
                  <a:pt x="1208" y="32"/>
                </a:moveTo>
                <a:cubicBezTo>
                  <a:pt x="1208" y="32"/>
                  <a:pt x="1234" y="57"/>
                  <a:pt x="1252" y="73"/>
                </a:cubicBezTo>
                <a:cubicBezTo>
                  <a:pt x="1263" y="82"/>
                  <a:pt x="1272" y="88"/>
                  <a:pt x="1272" y="88"/>
                </a:cubicBezTo>
                <a:cubicBezTo>
                  <a:pt x="1272" y="88"/>
                  <a:pt x="1263" y="91"/>
                  <a:pt x="1252" y="88"/>
                </a:cubicBezTo>
                <a:cubicBezTo>
                  <a:pt x="1239" y="85"/>
                  <a:pt x="1227" y="80"/>
                  <a:pt x="1213" y="72"/>
                </a:cubicBezTo>
                <a:cubicBezTo>
                  <a:pt x="1205" y="67"/>
                  <a:pt x="1194" y="57"/>
                  <a:pt x="1188" y="49"/>
                </a:cubicBezTo>
                <a:cubicBezTo>
                  <a:pt x="1179" y="39"/>
                  <a:pt x="1175" y="29"/>
                  <a:pt x="1175" y="29"/>
                </a:cubicBezTo>
                <a:cubicBezTo>
                  <a:pt x="1175" y="29"/>
                  <a:pt x="1171" y="22"/>
                  <a:pt x="1166" y="17"/>
                </a:cubicBezTo>
                <a:cubicBezTo>
                  <a:pt x="1160" y="12"/>
                  <a:pt x="1153" y="10"/>
                  <a:pt x="1153" y="10"/>
                </a:cubicBezTo>
                <a:cubicBezTo>
                  <a:pt x="1153" y="10"/>
                  <a:pt x="1157" y="4"/>
                  <a:pt x="1168" y="2"/>
                </a:cubicBezTo>
                <a:cubicBezTo>
                  <a:pt x="1176" y="0"/>
                  <a:pt x="1188" y="1"/>
                  <a:pt x="1198" y="3"/>
                </a:cubicBezTo>
                <a:cubicBezTo>
                  <a:pt x="1219" y="7"/>
                  <a:pt x="1246" y="28"/>
                  <a:pt x="1246" y="28"/>
                </a:cubicBezTo>
                <a:cubicBezTo>
                  <a:pt x="1246" y="28"/>
                  <a:pt x="1265" y="45"/>
                  <a:pt x="1275" y="60"/>
                </a:cubicBezTo>
                <a:cubicBezTo>
                  <a:pt x="1283" y="74"/>
                  <a:pt x="1283" y="86"/>
                  <a:pt x="1283" y="86"/>
                </a:cubicBezTo>
                <a:cubicBezTo>
                  <a:pt x="1283" y="86"/>
                  <a:pt x="1282" y="89"/>
                  <a:pt x="1280" y="89"/>
                </a:cubicBezTo>
                <a:cubicBezTo>
                  <a:pt x="1278" y="88"/>
                  <a:pt x="1274" y="85"/>
                  <a:pt x="1274" y="85"/>
                </a:cubicBezTo>
                <a:lnTo>
                  <a:pt x="1208" y="32"/>
                </a:lnTo>
                <a:close/>
                <a:moveTo>
                  <a:pt x="1335" y="153"/>
                </a:moveTo>
                <a:cubicBezTo>
                  <a:pt x="1335" y="153"/>
                  <a:pt x="1361" y="128"/>
                  <a:pt x="1379" y="112"/>
                </a:cubicBezTo>
                <a:cubicBezTo>
                  <a:pt x="1389" y="103"/>
                  <a:pt x="1399" y="97"/>
                  <a:pt x="1399" y="97"/>
                </a:cubicBezTo>
                <a:cubicBezTo>
                  <a:pt x="1399" y="97"/>
                  <a:pt x="1390" y="94"/>
                  <a:pt x="1379" y="97"/>
                </a:cubicBezTo>
                <a:cubicBezTo>
                  <a:pt x="1366" y="100"/>
                  <a:pt x="1354" y="105"/>
                  <a:pt x="1340" y="113"/>
                </a:cubicBezTo>
                <a:cubicBezTo>
                  <a:pt x="1331" y="118"/>
                  <a:pt x="1321" y="128"/>
                  <a:pt x="1314" y="136"/>
                </a:cubicBezTo>
                <a:cubicBezTo>
                  <a:pt x="1306" y="147"/>
                  <a:pt x="1302" y="156"/>
                  <a:pt x="1302" y="156"/>
                </a:cubicBezTo>
                <a:cubicBezTo>
                  <a:pt x="1302" y="156"/>
                  <a:pt x="1298" y="163"/>
                  <a:pt x="1292" y="168"/>
                </a:cubicBezTo>
                <a:cubicBezTo>
                  <a:pt x="1287" y="173"/>
                  <a:pt x="1280" y="175"/>
                  <a:pt x="1280" y="175"/>
                </a:cubicBezTo>
                <a:cubicBezTo>
                  <a:pt x="1280" y="175"/>
                  <a:pt x="1284" y="181"/>
                  <a:pt x="1295" y="183"/>
                </a:cubicBezTo>
                <a:cubicBezTo>
                  <a:pt x="1302" y="185"/>
                  <a:pt x="1315" y="184"/>
                  <a:pt x="1325" y="182"/>
                </a:cubicBezTo>
                <a:cubicBezTo>
                  <a:pt x="1345" y="178"/>
                  <a:pt x="1372" y="157"/>
                  <a:pt x="1372" y="157"/>
                </a:cubicBezTo>
                <a:cubicBezTo>
                  <a:pt x="1372" y="157"/>
                  <a:pt x="1391" y="140"/>
                  <a:pt x="1401" y="125"/>
                </a:cubicBezTo>
                <a:cubicBezTo>
                  <a:pt x="1410" y="111"/>
                  <a:pt x="1410" y="99"/>
                  <a:pt x="1410" y="99"/>
                </a:cubicBezTo>
                <a:cubicBezTo>
                  <a:pt x="1410" y="99"/>
                  <a:pt x="1409" y="96"/>
                  <a:pt x="1407" y="96"/>
                </a:cubicBezTo>
                <a:cubicBezTo>
                  <a:pt x="1405" y="97"/>
                  <a:pt x="1401" y="100"/>
                  <a:pt x="1401" y="100"/>
                </a:cubicBezTo>
                <a:lnTo>
                  <a:pt x="1335" y="153"/>
                </a:lnTo>
                <a:close/>
                <a:moveTo>
                  <a:pt x="1335" y="32"/>
                </a:moveTo>
                <a:cubicBezTo>
                  <a:pt x="1335" y="32"/>
                  <a:pt x="1361" y="57"/>
                  <a:pt x="1379" y="73"/>
                </a:cubicBezTo>
                <a:cubicBezTo>
                  <a:pt x="1389" y="82"/>
                  <a:pt x="1399" y="88"/>
                  <a:pt x="1399" y="88"/>
                </a:cubicBezTo>
                <a:cubicBezTo>
                  <a:pt x="1399" y="88"/>
                  <a:pt x="1390" y="91"/>
                  <a:pt x="1379" y="88"/>
                </a:cubicBezTo>
                <a:cubicBezTo>
                  <a:pt x="1366" y="85"/>
                  <a:pt x="1354" y="80"/>
                  <a:pt x="1340" y="72"/>
                </a:cubicBezTo>
                <a:cubicBezTo>
                  <a:pt x="1331" y="67"/>
                  <a:pt x="1321" y="57"/>
                  <a:pt x="1314" y="49"/>
                </a:cubicBezTo>
                <a:cubicBezTo>
                  <a:pt x="1306" y="39"/>
                  <a:pt x="1302" y="29"/>
                  <a:pt x="1302" y="29"/>
                </a:cubicBezTo>
                <a:cubicBezTo>
                  <a:pt x="1302" y="29"/>
                  <a:pt x="1298" y="22"/>
                  <a:pt x="1292" y="17"/>
                </a:cubicBezTo>
                <a:cubicBezTo>
                  <a:pt x="1287" y="12"/>
                  <a:pt x="1280" y="10"/>
                  <a:pt x="1280" y="10"/>
                </a:cubicBezTo>
                <a:cubicBezTo>
                  <a:pt x="1280" y="10"/>
                  <a:pt x="1284" y="4"/>
                  <a:pt x="1295" y="2"/>
                </a:cubicBezTo>
                <a:cubicBezTo>
                  <a:pt x="1302" y="0"/>
                  <a:pt x="1315" y="1"/>
                  <a:pt x="1325" y="3"/>
                </a:cubicBezTo>
                <a:cubicBezTo>
                  <a:pt x="1345" y="7"/>
                  <a:pt x="1372" y="28"/>
                  <a:pt x="1372" y="28"/>
                </a:cubicBezTo>
                <a:cubicBezTo>
                  <a:pt x="1372" y="28"/>
                  <a:pt x="1391" y="45"/>
                  <a:pt x="1401" y="60"/>
                </a:cubicBezTo>
                <a:cubicBezTo>
                  <a:pt x="1410" y="74"/>
                  <a:pt x="1410" y="86"/>
                  <a:pt x="1410" y="86"/>
                </a:cubicBezTo>
                <a:cubicBezTo>
                  <a:pt x="1410" y="86"/>
                  <a:pt x="1409" y="89"/>
                  <a:pt x="1407" y="89"/>
                </a:cubicBezTo>
                <a:cubicBezTo>
                  <a:pt x="1405" y="88"/>
                  <a:pt x="1401" y="85"/>
                  <a:pt x="1401" y="85"/>
                </a:cubicBezTo>
                <a:lnTo>
                  <a:pt x="1335" y="32"/>
                </a:lnTo>
                <a:close/>
                <a:moveTo>
                  <a:pt x="1461" y="153"/>
                </a:moveTo>
                <a:cubicBezTo>
                  <a:pt x="1461" y="153"/>
                  <a:pt x="1487" y="128"/>
                  <a:pt x="1505" y="112"/>
                </a:cubicBezTo>
                <a:cubicBezTo>
                  <a:pt x="1516" y="103"/>
                  <a:pt x="1525" y="97"/>
                  <a:pt x="1525" y="97"/>
                </a:cubicBezTo>
                <a:cubicBezTo>
                  <a:pt x="1525" y="97"/>
                  <a:pt x="1516" y="94"/>
                  <a:pt x="1505" y="97"/>
                </a:cubicBezTo>
                <a:cubicBezTo>
                  <a:pt x="1493" y="100"/>
                  <a:pt x="1480" y="105"/>
                  <a:pt x="1467" y="113"/>
                </a:cubicBezTo>
                <a:cubicBezTo>
                  <a:pt x="1458" y="118"/>
                  <a:pt x="1447" y="128"/>
                  <a:pt x="1441" y="136"/>
                </a:cubicBezTo>
                <a:cubicBezTo>
                  <a:pt x="1432" y="147"/>
                  <a:pt x="1428" y="156"/>
                  <a:pt x="1428" y="156"/>
                </a:cubicBezTo>
                <a:cubicBezTo>
                  <a:pt x="1428" y="156"/>
                  <a:pt x="1424" y="163"/>
                  <a:pt x="1419" y="168"/>
                </a:cubicBezTo>
                <a:cubicBezTo>
                  <a:pt x="1413" y="173"/>
                  <a:pt x="1407" y="175"/>
                  <a:pt x="1407" y="175"/>
                </a:cubicBezTo>
                <a:cubicBezTo>
                  <a:pt x="1407" y="175"/>
                  <a:pt x="1410" y="181"/>
                  <a:pt x="1421" y="183"/>
                </a:cubicBezTo>
                <a:cubicBezTo>
                  <a:pt x="1429" y="185"/>
                  <a:pt x="1441" y="184"/>
                  <a:pt x="1451" y="182"/>
                </a:cubicBezTo>
                <a:cubicBezTo>
                  <a:pt x="1472" y="178"/>
                  <a:pt x="1499" y="157"/>
                  <a:pt x="1499" y="157"/>
                </a:cubicBezTo>
                <a:cubicBezTo>
                  <a:pt x="1499" y="157"/>
                  <a:pt x="1518" y="140"/>
                  <a:pt x="1528" y="125"/>
                </a:cubicBezTo>
                <a:cubicBezTo>
                  <a:pt x="1537" y="111"/>
                  <a:pt x="1537" y="99"/>
                  <a:pt x="1537" y="99"/>
                </a:cubicBezTo>
                <a:cubicBezTo>
                  <a:pt x="1537" y="99"/>
                  <a:pt x="1536" y="96"/>
                  <a:pt x="1534" y="96"/>
                </a:cubicBezTo>
                <a:cubicBezTo>
                  <a:pt x="1531" y="97"/>
                  <a:pt x="1527" y="100"/>
                  <a:pt x="1527" y="100"/>
                </a:cubicBezTo>
                <a:lnTo>
                  <a:pt x="1461" y="153"/>
                </a:lnTo>
                <a:close/>
                <a:moveTo>
                  <a:pt x="1461" y="32"/>
                </a:moveTo>
                <a:cubicBezTo>
                  <a:pt x="1461" y="32"/>
                  <a:pt x="1487" y="57"/>
                  <a:pt x="1505" y="73"/>
                </a:cubicBezTo>
                <a:cubicBezTo>
                  <a:pt x="1516" y="82"/>
                  <a:pt x="1525" y="88"/>
                  <a:pt x="1525" y="88"/>
                </a:cubicBezTo>
                <a:cubicBezTo>
                  <a:pt x="1525" y="88"/>
                  <a:pt x="1516" y="91"/>
                  <a:pt x="1505" y="88"/>
                </a:cubicBezTo>
                <a:cubicBezTo>
                  <a:pt x="1493" y="85"/>
                  <a:pt x="1480" y="80"/>
                  <a:pt x="1467" y="72"/>
                </a:cubicBezTo>
                <a:cubicBezTo>
                  <a:pt x="1458" y="67"/>
                  <a:pt x="1447" y="57"/>
                  <a:pt x="1441" y="49"/>
                </a:cubicBezTo>
                <a:cubicBezTo>
                  <a:pt x="1432" y="39"/>
                  <a:pt x="1428" y="29"/>
                  <a:pt x="1428" y="29"/>
                </a:cubicBezTo>
                <a:cubicBezTo>
                  <a:pt x="1428" y="29"/>
                  <a:pt x="1424" y="22"/>
                  <a:pt x="1419" y="17"/>
                </a:cubicBezTo>
                <a:cubicBezTo>
                  <a:pt x="1413" y="12"/>
                  <a:pt x="1407" y="10"/>
                  <a:pt x="1407" y="10"/>
                </a:cubicBezTo>
                <a:cubicBezTo>
                  <a:pt x="1407" y="10"/>
                  <a:pt x="1410" y="4"/>
                  <a:pt x="1421" y="2"/>
                </a:cubicBezTo>
                <a:cubicBezTo>
                  <a:pt x="1429" y="0"/>
                  <a:pt x="1441" y="1"/>
                  <a:pt x="1451" y="3"/>
                </a:cubicBezTo>
                <a:cubicBezTo>
                  <a:pt x="1472" y="7"/>
                  <a:pt x="1499" y="28"/>
                  <a:pt x="1499" y="28"/>
                </a:cubicBezTo>
                <a:cubicBezTo>
                  <a:pt x="1499" y="28"/>
                  <a:pt x="1518" y="45"/>
                  <a:pt x="1528" y="60"/>
                </a:cubicBezTo>
                <a:cubicBezTo>
                  <a:pt x="1537" y="74"/>
                  <a:pt x="1537" y="86"/>
                  <a:pt x="1537" y="86"/>
                </a:cubicBezTo>
                <a:cubicBezTo>
                  <a:pt x="1537" y="86"/>
                  <a:pt x="1536" y="89"/>
                  <a:pt x="1534" y="89"/>
                </a:cubicBezTo>
                <a:cubicBezTo>
                  <a:pt x="1531" y="88"/>
                  <a:pt x="1527" y="85"/>
                  <a:pt x="1527" y="85"/>
                </a:cubicBezTo>
                <a:lnTo>
                  <a:pt x="1461" y="32"/>
                </a:lnTo>
                <a:close/>
                <a:moveTo>
                  <a:pt x="1588" y="153"/>
                </a:moveTo>
                <a:cubicBezTo>
                  <a:pt x="1588" y="153"/>
                  <a:pt x="1614" y="128"/>
                  <a:pt x="1632" y="112"/>
                </a:cubicBezTo>
                <a:cubicBezTo>
                  <a:pt x="1642" y="103"/>
                  <a:pt x="1652" y="97"/>
                  <a:pt x="1652" y="97"/>
                </a:cubicBezTo>
                <a:cubicBezTo>
                  <a:pt x="1652" y="97"/>
                  <a:pt x="1643" y="94"/>
                  <a:pt x="1632" y="97"/>
                </a:cubicBezTo>
                <a:cubicBezTo>
                  <a:pt x="1619" y="100"/>
                  <a:pt x="1607" y="105"/>
                  <a:pt x="1593" y="113"/>
                </a:cubicBezTo>
                <a:cubicBezTo>
                  <a:pt x="1585" y="118"/>
                  <a:pt x="1574" y="128"/>
                  <a:pt x="1567" y="136"/>
                </a:cubicBezTo>
                <a:cubicBezTo>
                  <a:pt x="1559" y="147"/>
                  <a:pt x="1555" y="156"/>
                  <a:pt x="1555" y="156"/>
                </a:cubicBezTo>
                <a:cubicBezTo>
                  <a:pt x="1555" y="156"/>
                  <a:pt x="1551" y="163"/>
                  <a:pt x="1546" y="168"/>
                </a:cubicBezTo>
                <a:cubicBezTo>
                  <a:pt x="1540" y="173"/>
                  <a:pt x="1533" y="175"/>
                  <a:pt x="1533" y="175"/>
                </a:cubicBezTo>
                <a:cubicBezTo>
                  <a:pt x="1533" y="175"/>
                  <a:pt x="1537" y="181"/>
                  <a:pt x="1548" y="183"/>
                </a:cubicBezTo>
                <a:cubicBezTo>
                  <a:pt x="1555" y="185"/>
                  <a:pt x="1568" y="184"/>
                  <a:pt x="1578" y="182"/>
                </a:cubicBezTo>
                <a:cubicBezTo>
                  <a:pt x="1598" y="178"/>
                  <a:pt x="1625" y="157"/>
                  <a:pt x="1625" y="157"/>
                </a:cubicBezTo>
                <a:cubicBezTo>
                  <a:pt x="1625" y="157"/>
                  <a:pt x="1644" y="140"/>
                  <a:pt x="1654" y="125"/>
                </a:cubicBezTo>
                <a:cubicBezTo>
                  <a:pt x="1663" y="111"/>
                  <a:pt x="1663" y="99"/>
                  <a:pt x="1663" y="99"/>
                </a:cubicBezTo>
                <a:cubicBezTo>
                  <a:pt x="1663" y="99"/>
                  <a:pt x="1662" y="96"/>
                  <a:pt x="1660" y="96"/>
                </a:cubicBezTo>
                <a:cubicBezTo>
                  <a:pt x="1658" y="97"/>
                  <a:pt x="1654" y="100"/>
                  <a:pt x="1654" y="100"/>
                </a:cubicBezTo>
                <a:lnTo>
                  <a:pt x="1588" y="153"/>
                </a:lnTo>
                <a:close/>
                <a:moveTo>
                  <a:pt x="1588" y="32"/>
                </a:moveTo>
                <a:cubicBezTo>
                  <a:pt x="1588" y="32"/>
                  <a:pt x="1614" y="57"/>
                  <a:pt x="1632" y="73"/>
                </a:cubicBezTo>
                <a:cubicBezTo>
                  <a:pt x="1642" y="82"/>
                  <a:pt x="1652" y="88"/>
                  <a:pt x="1652" y="88"/>
                </a:cubicBezTo>
                <a:cubicBezTo>
                  <a:pt x="1652" y="88"/>
                  <a:pt x="1643" y="91"/>
                  <a:pt x="1632" y="88"/>
                </a:cubicBezTo>
                <a:cubicBezTo>
                  <a:pt x="1619" y="85"/>
                  <a:pt x="1607" y="80"/>
                  <a:pt x="1593" y="72"/>
                </a:cubicBezTo>
                <a:cubicBezTo>
                  <a:pt x="1585" y="67"/>
                  <a:pt x="1574" y="57"/>
                  <a:pt x="1567" y="49"/>
                </a:cubicBezTo>
                <a:cubicBezTo>
                  <a:pt x="1559" y="39"/>
                  <a:pt x="1555" y="29"/>
                  <a:pt x="1555" y="29"/>
                </a:cubicBezTo>
                <a:cubicBezTo>
                  <a:pt x="1555" y="29"/>
                  <a:pt x="1551" y="22"/>
                  <a:pt x="1546" y="17"/>
                </a:cubicBezTo>
                <a:cubicBezTo>
                  <a:pt x="1540" y="12"/>
                  <a:pt x="1533" y="10"/>
                  <a:pt x="1533" y="10"/>
                </a:cubicBezTo>
                <a:cubicBezTo>
                  <a:pt x="1533" y="10"/>
                  <a:pt x="1537" y="4"/>
                  <a:pt x="1548" y="2"/>
                </a:cubicBezTo>
                <a:cubicBezTo>
                  <a:pt x="1555" y="0"/>
                  <a:pt x="1568" y="1"/>
                  <a:pt x="1578" y="3"/>
                </a:cubicBezTo>
                <a:cubicBezTo>
                  <a:pt x="1598" y="7"/>
                  <a:pt x="1625" y="28"/>
                  <a:pt x="1625" y="28"/>
                </a:cubicBezTo>
                <a:cubicBezTo>
                  <a:pt x="1625" y="28"/>
                  <a:pt x="1644" y="45"/>
                  <a:pt x="1654" y="60"/>
                </a:cubicBezTo>
                <a:cubicBezTo>
                  <a:pt x="1663" y="74"/>
                  <a:pt x="1663" y="86"/>
                  <a:pt x="1663" y="86"/>
                </a:cubicBezTo>
                <a:cubicBezTo>
                  <a:pt x="1663" y="86"/>
                  <a:pt x="1662" y="89"/>
                  <a:pt x="1660" y="89"/>
                </a:cubicBezTo>
                <a:cubicBezTo>
                  <a:pt x="1658" y="88"/>
                  <a:pt x="1654" y="85"/>
                  <a:pt x="1654" y="85"/>
                </a:cubicBezTo>
                <a:lnTo>
                  <a:pt x="1588" y="32"/>
                </a:lnTo>
                <a:close/>
                <a:moveTo>
                  <a:pt x="1714" y="153"/>
                </a:moveTo>
                <a:cubicBezTo>
                  <a:pt x="1714" y="153"/>
                  <a:pt x="1740" y="128"/>
                  <a:pt x="1759" y="112"/>
                </a:cubicBezTo>
                <a:cubicBezTo>
                  <a:pt x="1769" y="103"/>
                  <a:pt x="1778" y="97"/>
                  <a:pt x="1778" y="97"/>
                </a:cubicBezTo>
                <a:cubicBezTo>
                  <a:pt x="1778" y="97"/>
                  <a:pt x="1770" y="94"/>
                  <a:pt x="1758" y="97"/>
                </a:cubicBezTo>
                <a:cubicBezTo>
                  <a:pt x="1746" y="100"/>
                  <a:pt x="1734" y="105"/>
                  <a:pt x="1720" y="113"/>
                </a:cubicBezTo>
                <a:cubicBezTo>
                  <a:pt x="1711" y="118"/>
                  <a:pt x="1700" y="128"/>
                  <a:pt x="1694" y="136"/>
                </a:cubicBezTo>
                <a:cubicBezTo>
                  <a:pt x="1686" y="147"/>
                  <a:pt x="1682" y="156"/>
                  <a:pt x="1682" y="156"/>
                </a:cubicBezTo>
                <a:cubicBezTo>
                  <a:pt x="1682" y="156"/>
                  <a:pt x="1678" y="163"/>
                  <a:pt x="1672" y="168"/>
                </a:cubicBezTo>
                <a:cubicBezTo>
                  <a:pt x="1667" y="173"/>
                  <a:pt x="1660" y="175"/>
                  <a:pt x="1660" y="175"/>
                </a:cubicBezTo>
                <a:cubicBezTo>
                  <a:pt x="1660" y="175"/>
                  <a:pt x="1664" y="181"/>
                  <a:pt x="1675" y="183"/>
                </a:cubicBezTo>
                <a:cubicBezTo>
                  <a:pt x="1682" y="185"/>
                  <a:pt x="1694" y="184"/>
                  <a:pt x="1704" y="182"/>
                </a:cubicBezTo>
                <a:cubicBezTo>
                  <a:pt x="1725" y="178"/>
                  <a:pt x="1752" y="157"/>
                  <a:pt x="1752" y="157"/>
                </a:cubicBezTo>
                <a:cubicBezTo>
                  <a:pt x="1752" y="157"/>
                  <a:pt x="1771" y="140"/>
                  <a:pt x="1781" y="125"/>
                </a:cubicBezTo>
                <a:cubicBezTo>
                  <a:pt x="1790" y="111"/>
                  <a:pt x="1790" y="99"/>
                  <a:pt x="1790" y="99"/>
                </a:cubicBezTo>
                <a:cubicBezTo>
                  <a:pt x="1790" y="99"/>
                  <a:pt x="1789" y="96"/>
                  <a:pt x="1787" y="96"/>
                </a:cubicBezTo>
                <a:cubicBezTo>
                  <a:pt x="1785" y="97"/>
                  <a:pt x="1780" y="100"/>
                  <a:pt x="1780" y="100"/>
                </a:cubicBezTo>
                <a:lnTo>
                  <a:pt x="1714" y="153"/>
                </a:lnTo>
                <a:close/>
                <a:moveTo>
                  <a:pt x="1714" y="32"/>
                </a:moveTo>
                <a:cubicBezTo>
                  <a:pt x="1714" y="32"/>
                  <a:pt x="1740" y="57"/>
                  <a:pt x="1759" y="73"/>
                </a:cubicBezTo>
                <a:cubicBezTo>
                  <a:pt x="1769" y="82"/>
                  <a:pt x="1778" y="88"/>
                  <a:pt x="1778" y="88"/>
                </a:cubicBezTo>
                <a:cubicBezTo>
                  <a:pt x="1778" y="88"/>
                  <a:pt x="1770" y="91"/>
                  <a:pt x="1758" y="88"/>
                </a:cubicBezTo>
                <a:cubicBezTo>
                  <a:pt x="1746" y="85"/>
                  <a:pt x="1734" y="80"/>
                  <a:pt x="1720" y="72"/>
                </a:cubicBezTo>
                <a:cubicBezTo>
                  <a:pt x="1711" y="67"/>
                  <a:pt x="1700" y="57"/>
                  <a:pt x="1694" y="49"/>
                </a:cubicBezTo>
                <a:cubicBezTo>
                  <a:pt x="1686" y="39"/>
                  <a:pt x="1682" y="29"/>
                  <a:pt x="1682" y="29"/>
                </a:cubicBezTo>
                <a:cubicBezTo>
                  <a:pt x="1682" y="29"/>
                  <a:pt x="1678" y="22"/>
                  <a:pt x="1672" y="17"/>
                </a:cubicBezTo>
                <a:cubicBezTo>
                  <a:pt x="1667" y="12"/>
                  <a:pt x="1660" y="10"/>
                  <a:pt x="1660" y="10"/>
                </a:cubicBezTo>
                <a:cubicBezTo>
                  <a:pt x="1660" y="10"/>
                  <a:pt x="1664" y="4"/>
                  <a:pt x="1675" y="2"/>
                </a:cubicBezTo>
                <a:cubicBezTo>
                  <a:pt x="1682" y="0"/>
                  <a:pt x="1694" y="1"/>
                  <a:pt x="1704" y="3"/>
                </a:cubicBezTo>
                <a:cubicBezTo>
                  <a:pt x="1725" y="7"/>
                  <a:pt x="1752" y="28"/>
                  <a:pt x="1752" y="28"/>
                </a:cubicBezTo>
                <a:cubicBezTo>
                  <a:pt x="1752" y="28"/>
                  <a:pt x="1771" y="45"/>
                  <a:pt x="1781" y="60"/>
                </a:cubicBezTo>
                <a:cubicBezTo>
                  <a:pt x="1790" y="74"/>
                  <a:pt x="1790" y="86"/>
                  <a:pt x="1790" y="86"/>
                </a:cubicBezTo>
                <a:cubicBezTo>
                  <a:pt x="1790" y="86"/>
                  <a:pt x="1789" y="89"/>
                  <a:pt x="1787" y="89"/>
                </a:cubicBezTo>
                <a:cubicBezTo>
                  <a:pt x="1785" y="88"/>
                  <a:pt x="1780" y="85"/>
                  <a:pt x="1780" y="85"/>
                </a:cubicBezTo>
                <a:lnTo>
                  <a:pt x="1714" y="32"/>
                </a:lnTo>
                <a:close/>
                <a:moveTo>
                  <a:pt x="1841" y="153"/>
                </a:moveTo>
                <a:cubicBezTo>
                  <a:pt x="1841" y="153"/>
                  <a:pt x="1867" y="128"/>
                  <a:pt x="1885" y="112"/>
                </a:cubicBezTo>
                <a:cubicBezTo>
                  <a:pt x="1896" y="103"/>
                  <a:pt x="1905" y="97"/>
                  <a:pt x="1905" y="97"/>
                </a:cubicBezTo>
                <a:cubicBezTo>
                  <a:pt x="1905" y="97"/>
                  <a:pt x="1896" y="94"/>
                  <a:pt x="1885" y="97"/>
                </a:cubicBezTo>
                <a:cubicBezTo>
                  <a:pt x="1872" y="100"/>
                  <a:pt x="1860" y="105"/>
                  <a:pt x="1846" y="113"/>
                </a:cubicBezTo>
                <a:cubicBezTo>
                  <a:pt x="1838" y="118"/>
                  <a:pt x="1827" y="128"/>
                  <a:pt x="1821" y="136"/>
                </a:cubicBezTo>
                <a:cubicBezTo>
                  <a:pt x="1812" y="147"/>
                  <a:pt x="1808" y="156"/>
                  <a:pt x="1808" y="156"/>
                </a:cubicBezTo>
                <a:cubicBezTo>
                  <a:pt x="1808" y="156"/>
                  <a:pt x="1804" y="163"/>
                  <a:pt x="1799" y="168"/>
                </a:cubicBezTo>
                <a:cubicBezTo>
                  <a:pt x="1793" y="173"/>
                  <a:pt x="1786" y="175"/>
                  <a:pt x="1786" y="175"/>
                </a:cubicBezTo>
                <a:cubicBezTo>
                  <a:pt x="1786" y="175"/>
                  <a:pt x="1790" y="181"/>
                  <a:pt x="1801" y="183"/>
                </a:cubicBezTo>
                <a:cubicBezTo>
                  <a:pt x="1809" y="185"/>
                  <a:pt x="1821" y="184"/>
                  <a:pt x="1831" y="182"/>
                </a:cubicBezTo>
                <a:cubicBezTo>
                  <a:pt x="1852" y="178"/>
                  <a:pt x="1879" y="157"/>
                  <a:pt x="1879" y="157"/>
                </a:cubicBezTo>
                <a:cubicBezTo>
                  <a:pt x="1879" y="157"/>
                  <a:pt x="1898" y="140"/>
                  <a:pt x="1908" y="125"/>
                </a:cubicBezTo>
                <a:cubicBezTo>
                  <a:pt x="1916" y="111"/>
                  <a:pt x="1916" y="99"/>
                  <a:pt x="1916" y="99"/>
                </a:cubicBezTo>
                <a:cubicBezTo>
                  <a:pt x="1916" y="99"/>
                  <a:pt x="1915" y="96"/>
                  <a:pt x="1914" y="96"/>
                </a:cubicBezTo>
                <a:cubicBezTo>
                  <a:pt x="1911" y="97"/>
                  <a:pt x="1907" y="100"/>
                  <a:pt x="1907" y="100"/>
                </a:cubicBezTo>
                <a:lnTo>
                  <a:pt x="1841" y="153"/>
                </a:lnTo>
                <a:close/>
                <a:moveTo>
                  <a:pt x="1841" y="32"/>
                </a:moveTo>
                <a:cubicBezTo>
                  <a:pt x="1841" y="32"/>
                  <a:pt x="1867" y="57"/>
                  <a:pt x="1885" y="73"/>
                </a:cubicBezTo>
                <a:cubicBezTo>
                  <a:pt x="1896" y="82"/>
                  <a:pt x="1905" y="88"/>
                  <a:pt x="1905" y="88"/>
                </a:cubicBezTo>
                <a:cubicBezTo>
                  <a:pt x="1905" y="88"/>
                  <a:pt x="1896" y="91"/>
                  <a:pt x="1885" y="88"/>
                </a:cubicBezTo>
                <a:cubicBezTo>
                  <a:pt x="1872" y="85"/>
                  <a:pt x="1860" y="80"/>
                  <a:pt x="1846" y="72"/>
                </a:cubicBezTo>
                <a:cubicBezTo>
                  <a:pt x="1838" y="67"/>
                  <a:pt x="1827" y="57"/>
                  <a:pt x="1821" y="49"/>
                </a:cubicBezTo>
                <a:cubicBezTo>
                  <a:pt x="1812" y="39"/>
                  <a:pt x="1808" y="29"/>
                  <a:pt x="1808" y="29"/>
                </a:cubicBezTo>
                <a:cubicBezTo>
                  <a:pt x="1808" y="29"/>
                  <a:pt x="1804" y="22"/>
                  <a:pt x="1799" y="17"/>
                </a:cubicBezTo>
                <a:cubicBezTo>
                  <a:pt x="1793" y="12"/>
                  <a:pt x="1786" y="10"/>
                  <a:pt x="1786" y="10"/>
                </a:cubicBezTo>
                <a:cubicBezTo>
                  <a:pt x="1786" y="10"/>
                  <a:pt x="1790" y="4"/>
                  <a:pt x="1801" y="2"/>
                </a:cubicBezTo>
                <a:cubicBezTo>
                  <a:pt x="1809" y="0"/>
                  <a:pt x="1821" y="1"/>
                  <a:pt x="1831" y="3"/>
                </a:cubicBezTo>
                <a:cubicBezTo>
                  <a:pt x="1852" y="7"/>
                  <a:pt x="1879" y="28"/>
                  <a:pt x="1879" y="28"/>
                </a:cubicBezTo>
                <a:cubicBezTo>
                  <a:pt x="1879" y="28"/>
                  <a:pt x="1898" y="45"/>
                  <a:pt x="1908" y="60"/>
                </a:cubicBezTo>
                <a:cubicBezTo>
                  <a:pt x="1916" y="74"/>
                  <a:pt x="1916" y="86"/>
                  <a:pt x="1916" y="86"/>
                </a:cubicBezTo>
                <a:cubicBezTo>
                  <a:pt x="1916" y="86"/>
                  <a:pt x="1915" y="89"/>
                  <a:pt x="1914" y="89"/>
                </a:cubicBezTo>
                <a:cubicBezTo>
                  <a:pt x="1911" y="88"/>
                  <a:pt x="1907" y="85"/>
                  <a:pt x="1907" y="85"/>
                </a:cubicBezTo>
                <a:lnTo>
                  <a:pt x="1841" y="32"/>
                </a:lnTo>
                <a:close/>
                <a:moveTo>
                  <a:pt x="1965" y="153"/>
                </a:moveTo>
                <a:cubicBezTo>
                  <a:pt x="1965" y="153"/>
                  <a:pt x="1991" y="128"/>
                  <a:pt x="2010" y="112"/>
                </a:cubicBezTo>
                <a:cubicBezTo>
                  <a:pt x="2020" y="103"/>
                  <a:pt x="2029" y="97"/>
                  <a:pt x="2029" y="97"/>
                </a:cubicBezTo>
                <a:cubicBezTo>
                  <a:pt x="2029" y="97"/>
                  <a:pt x="2020" y="94"/>
                  <a:pt x="2009" y="97"/>
                </a:cubicBezTo>
                <a:cubicBezTo>
                  <a:pt x="1997" y="100"/>
                  <a:pt x="1985" y="105"/>
                  <a:pt x="1971" y="113"/>
                </a:cubicBezTo>
                <a:cubicBezTo>
                  <a:pt x="1962" y="118"/>
                  <a:pt x="1951" y="128"/>
                  <a:pt x="1945" y="136"/>
                </a:cubicBezTo>
                <a:cubicBezTo>
                  <a:pt x="1936" y="147"/>
                  <a:pt x="1933" y="156"/>
                  <a:pt x="1933" y="156"/>
                </a:cubicBezTo>
                <a:cubicBezTo>
                  <a:pt x="1933" y="156"/>
                  <a:pt x="1928" y="163"/>
                  <a:pt x="1923" y="168"/>
                </a:cubicBezTo>
                <a:cubicBezTo>
                  <a:pt x="1918" y="173"/>
                  <a:pt x="1911" y="175"/>
                  <a:pt x="1911" y="175"/>
                </a:cubicBezTo>
                <a:cubicBezTo>
                  <a:pt x="1911" y="175"/>
                  <a:pt x="1915" y="181"/>
                  <a:pt x="1926" y="183"/>
                </a:cubicBezTo>
                <a:cubicBezTo>
                  <a:pt x="1933" y="185"/>
                  <a:pt x="1945" y="184"/>
                  <a:pt x="1955" y="182"/>
                </a:cubicBezTo>
                <a:cubicBezTo>
                  <a:pt x="1976" y="178"/>
                  <a:pt x="2003" y="157"/>
                  <a:pt x="2003" y="157"/>
                </a:cubicBezTo>
                <a:cubicBezTo>
                  <a:pt x="2003" y="157"/>
                  <a:pt x="2022" y="140"/>
                  <a:pt x="2032" y="125"/>
                </a:cubicBezTo>
                <a:cubicBezTo>
                  <a:pt x="2041" y="111"/>
                  <a:pt x="2041" y="99"/>
                  <a:pt x="2041" y="99"/>
                </a:cubicBezTo>
                <a:cubicBezTo>
                  <a:pt x="2041" y="99"/>
                  <a:pt x="2040" y="96"/>
                  <a:pt x="2038" y="96"/>
                </a:cubicBezTo>
                <a:cubicBezTo>
                  <a:pt x="2036" y="97"/>
                  <a:pt x="2031" y="100"/>
                  <a:pt x="2031" y="100"/>
                </a:cubicBezTo>
                <a:lnTo>
                  <a:pt x="1965" y="153"/>
                </a:lnTo>
                <a:close/>
                <a:moveTo>
                  <a:pt x="1965" y="32"/>
                </a:moveTo>
                <a:cubicBezTo>
                  <a:pt x="1965" y="32"/>
                  <a:pt x="1991" y="57"/>
                  <a:pt x="2010" y="73"/>
                </a:cubicBezTo>
                <a:cubicBezTo>
                  <a:pt x="2020" y="82"/>
                  <a:pt x="2029" y="88"/>
                  <a:pt x="2029" y="88"/>
                </a:cubicBezTo>
                <a:cubicBezTo>
                  <a:pt x="2029" y="88"/>
                  <a:pt x="2020" y="91"/>
                  <a:pt x="2009" y="88"/>
                </a:cubicBezTo>
                <a:cubicBezTo>
                  <a:pt x="1997" y="85"/>
                  <a:pt x="1985" y="80"/>
                  <a:pt x="1971" y="72"/>
                </a:cubicBezTo>
                <a:cubicBezTo>
                  <a:pt x="1962" y="67"/>
                  <a:pt x="1951" y="57"/>
                  <a:pt x="1945" y="49"/>
                </a:cubicBezTo>
                <a:cubicBezTo>
                  <a:pt x="1936" y="39"/>
                  <a:pt x="1933" y="29"/>
                  <a:pt x="1933" y="29"/>
                </a:cubicBezTo>
                <a:cubicBezTo>
                  <a:pt x="1933" y="29"/>
                  <a:pt x="1928" y="22"/>
                  <a:pt x="1923" y="17"/>
                </a:cubicBezTo>
                <a:cubicBezTo>
                  <a:pt x="1918" y="12"/>
                  <a:pt x="1911" y="10"/>
                  <a:pt x="1911" y="10"/>
                </a:cubicBezTo>
                <a:cubicBezTo>
                  <a:pt x="1911" y="10"/>
                  <a:pt x="1915" y="4"/>
                  <a:pt x="1926" y="2"/>
                </a:cubicBezTo>
                <a:cubicBezTo>
                  <a:pt x="1933" y="0"/>
                  <a:pt x="1945" y="1"/>
                  <a:pt x="1955" y="3"/>
                </a:cubicBezTo>
                <a:cubicBezTo>
                  <a:pt x="1976" y="7"/>
                  <a:pt x="2003" y="28"/>
                  <a:pt x="2003" y="28"/>
                </a:cubicBezTo>
                <a:cubicBezTo>
                  <a:pt x="2003" y="28"/>
                  <a:pt x="2022" y="45"/>
                  <a:pt x="2032" y="60"/>
                </a:cubicBezTo>
                <a:cubicBezTo>
                  <a:pt x="2041" y="74"/>
                  <a:pt x="2041" y="86"/>
                  <a:pt x="2041" y="86"/>
                </a:cubicBezTo>
                <a:cubicBezTo>
                  <a:pt x="2041" y="86"/>
                  <a:pt x="2040" y="89"/>
                  <a:pt x="2038" y="89"/>
                </a:cubicBezTo>
                <a:cubicBezTo>
                  <a:pt x="2036" y="88"/>
                  <a:pt x="2031" y="85"/>
                  <a:pt x="2031" y="85"/>
                </a:cubicBezTo>
                <a:lnTo>
                  <a:pt x="1965" y="32"/>
                </a:lnTo>
                <a:close/>
                <a:moveTo>
                  <a:pt x="2092" y="153"/>
                </a:moveTo>
                <a:cubicBezTo>
                  <a:pt x="2092" y="153"/>
                  <a:pt x="2118" y="128"/>
                  <a:pt x="2136" y="112"/>
                </a:cubicBezTo>
                <a:cubicBezTo>
                  <a:pt x="2147" y="103"/>
                  <a:pt x="2156" y="97"/>
                  <a:pt x="2156" y="97"/>
                </a:cubicBezTo>
                <a:cubicBezTo>
                  <a:pt x="2156" y="97"/>
                  <a:pt x="2147" y="94"/>
                  <a:pt x="2136" y="97"/>
                </a:cubicBezTo>
                <a:cubicBezTo>
                  <a:pt x="2123" y="100"/>
                  <a:pt x="2111" y="105"/>
                  <a:pt x="2097" y="113"/>
                </a:cubicBezTo>
                <a:cubicBezTo>
                  <a:pt x="2089" y="118"/>
                  <a:pt x="2078" y="128"/>
                  <a:pt x="2072" y="136"/>
                </a:cubicBezTo>
                <a:cubicBezTo>
                  <a:pt x="2063" y="147"/>
                  <a:pt x="2059" y="156"/>
                  <a:pt x="2059" y="156"/>
                </a:cubicBezTo>
                <a:cubicBezTo>
                  <a:pt x="2059" y="156"/>
                  <a:pt x="2055" y="163"/>
                  <a:pt x="2050" y="168"/>
                </a:cubicBezTo>
                <a:cubicBezTo>
                  <a:pt x="2044" y="173"/>
                  <a:pt x="2037" y="175"/>
                  <a:pt x="2037" y="175"/>
                </a:cubicBezTo>
                <a:cubicBezTo>
                  <a:pt x="2037" y="175"/>
                  <a:pt x="2041" y="181"/>
                  <a:pt x="2052" y="183"/>
                </a:cubicBezTo>
                <a:cubicBezTo>
                  <a:pt x="2060" y="185"/>
                  <a:pt x="2072" y="184"/>
                  <a:pt x="2082" y="182"/>
                </a:cubicBezTo>
                <a:cubicBezTo>
                  <a:pt x="2103" y="178"/>
                  <a:pt x="2129" y="157"/>
                  <a:pt x="2129" y="157"/>
                </a:cubicBezTo>
                <a:cubicBezTo>
                  <a:pt x="2129" y="157"/>
                  <a:pt x="2149" y="140"/>
                  <a:pt x="2159" y="125"/>
                </a:cubicBezTo>
                <a:cubicBezTo>
                  <a:pt x="2167" y="111"/>
                  <a:pt x="2167" y="99"/>
                  <a:pt x="2167" y="99"/>
                </a:cubicBezTo>
                <a:cubicBezTo>
                  <a:pt x="2167" y="99"/>
                  <a:pt x="2166" y="96"/>
                  <a:pt x="2164" y="96"/>
                </a:cubicBezTo>
                <a:cubicBezTo>
                  <a:pt x="2162" y="97"/>
                  <a:pt x="2158" y="100"/>
                  <a:pt x="2158" y="100"/>
                </a:cubicBezTo>
                <a:lnTo>
                  <a:pt x="2092" y="153"/>
                </a:lnTo>
                <a:close/>
                <a:moveTo>
                  <a:pt x="2092" y="32"/>
                </a:moveTo>
                <a:cubicBezTo>
                  <a:pt x="2092" y="32"/>
                  <a:pt x="2118" y="57"/>
                  <a:pt x="2136" y="73"/>
                </a:cubicBezTo>
                <a:cubicBezTo>
                  <a:pt x="2147" y="82"/>
                  <a:pt x="2156" y="88"/>
                  <a:pt x="2156" y="88"/>
                </a:cubicBezTo>
                <a:cubicBezTo>
                  <a:pt x="2156" y="88"/>
                  <a:pt x="2147" y="91"/>
                  <a:pt x="2136" y="88"/>
                </a:cubicBezTo>
                <a:cubicBezTo>
                  <a:pt x="2123" y="85"/>
                  <a:pt x="2111" y="80"/>
                  <a:pt x="2097" y="72"/>
                </a:cubicBezTo>
                <a:cubicBezTo>
                  <a:pt x="2089" y="67"/>
                  <a:pt x="2078" y="57"/>
                  <a:pt x="2072" y="49"/>
                </a:cubicBezTo>
                <a:cubicBezTo>
                  <a:pt x="2063" y="39"/>
                  <a:pt x="2059" y="29"/>
                  <a:pt x="2059" y="29"/>
                </a:cubicBezTo>
                <a:cubicBezTo>
                  <a:pt x="2059" y="29"/>
                  <a:pt x="2055" y="22"/>
                  <a:pt x="2050" y="17"/>
                </a:cubicBezTo>
                <a:cubicBezTo>
                  <a:pt x="2044" y="12"/>
                  <a:pt x="2037" y="10"/>
                  <a:pt x="2037" y="10"/>
                </a:cubicBezTo>
                <a:cubicBezTo>
                  <a:pt x="2037" y="10"/>
                  <a:pt x="2041" y="4"/>
                  <a:pt x="2052" y="2"/>
                </a:cubicBezTo>
                <a:cubicBezTo>
                  <a:pt x="2060" y="0"/>
                  <a:pt x="2072" y="1"/>
                  <a:pt x="2082" y="3"/>
                </a:cubicBezTo>
                <a:cubicBezTo>
                  <a:pt x="2103" y="7"/>
                  <a:pt x="2129" y="28"/>
                  <a:pt x="2129" y="28"/>
                </a:cubicBezTo>
                <a:cubicBezTo>
                  <a:pt x="2129" y="28"/>
                  <a:pt x="2149" y="45"/>
                  <a:pt x="2159" y="60"/>
                </a:cubicBezTo>
                <a:cubicBezTo>
                  <a:pt x="2167" y="74"/>
                  <a:pt x="2167" y="86"/>
                  <a:pt x="2167" y="86"/>
                </a:cubicBezTo>
                <a:cubicBezTo>
                  <a:pt x="2167" y="86"/>
                  <a:pt x="2166" y="89"/>
                  <a:pt x="2164" y="89"/>
                </a:cubicBezTo>
                <a:cubicBezTo>
                  <a:pt x="2162" y="88"/>
                  <a:pt x="2158" y="85"/>
                  <a:pt x="2158" y="85"/>
                </a:cubicBezTo>
                <a:lnTo>
                  <a:pt x="2092" y="32"/>
                </a:lnTo>
                <a:close/>
                <a:moveTo>
                  <a:pt x="2219" y="153"/>
                </a:moveTo>
                <a:cubicBezTo>
                  <a:pt x="2219" y="153"/>
                  <a:pt x="2245" y="128"/>
                  <a:pt x="2263" y="112"/>
                </a:cubicBezTo>
                <a:cubicBezTo>
                  <a:pt x="2273" y="103"/>
                  <a:pt x="2283" y="97"/>
                  <a:pt x="2283" y="97"/>
                </a:cubicBezTo>
                <a:cubicBezTo>
                  <a:pt x="2283" y="97"/>
                  <a:pt x="2274" y="94"/>
                  <a:pt x="2263" y="97"/>
                </a:cubicBezTo>
                <a:cubicBezTo>
                  <a:pt x="2250" y="100"/>
                  <a:pt x="2238" y="105"/>
                  <a:pt x="2224" y="113"/>
                </a:cubicBezTo>
                <a:cubicBezTo>
                  <a:pt x="2215" y="118"/>
                  <a:pt x="2205" y="128"/>
                  <a:pt x="2198" y="136"/>
                </a:cubicBezTo>
                <a:cubicBezTo>
                  <a:pt x="2190" y="147"/>
                  <a:pt x="2186" y="156"/>
                  <a:pt x="2186" y="156"/>
                </a:cubicBezTo>
                <a:cubicBezTo>
                  <a:pt x="2186" y="156"/>
                  <a:pt x="2182" y="163"/>
                  <a:pt x="2176" y="168"/>
                </a:cubicBezTo>
                <a:cubicBezTo>
                  <a:pt x="2171" y="173"/>
                  <a:pt x="2164" y="175"/>
                  <a:pt x="2164" y="175"/>
                </a:cubicBezTo>
                <a:cubicBezTo>
                  <a:pt x="2164" y="175"/>
                  <a:pt x="2168" y="181"/>
                  <a:pt x="2179" y="183"/>
                </a:cubicBezTo>
                <a:cubicBezTo>
                  <a:pt x="2186" y="185"/>
                  <a:pt x="2199" y="184"/>
                  <a:pt x="2209" y="182"/>
                </a:cubicBezTo>
                <a:cubicBezTo>
                  <a:pt x="2229" y="178"/>
                  <a:pt x="2256" y="157"/>
                  <a:pt x="2256" y="157"/>
                </a:cubicBezTo>
                <a:cubicBezTo>
                  <a:pt x="2256" y="157"/>
                  <a:pt x="2275" y="140"/>
                  <a:pt x="2285" y="125"/>
                </a:cubicBezTo>
                <a:cubicBezTo>
                  <a:pt x="2294" y="111"/>
                  <a:pt x="2294" y="99"/>
                  <a:pt x="2294" y="99"/>
                </a:cubicBezTo>
                <a:cubicBezTo>
                  <a:pt x="2294" y="99"/>
                  <a:pt x="2293" y="96"/>
                  <a:pt x="2291" y="96"/>
                </a:cubicBezTo>
                <a:cubicBezTo>
                  <a:pt x="2289" y="97"/>
                  <a:pt x="2285" y="100"/>
                  <a:pt x="2285" y="100"/>
                </a:cubicBezTo>
                <a:lnTo>
                  <a:pt x="2219" y="153"/>
                </a:lnTo>
                <a:close/>
                <a:moveTo>
                  <a:pt x="2219" y="32"/>
                </a:moveTo>
                <a:cubicBezTo>
                  <a:pt x="2219" y="32"/>
                  <a:pt x="2245" y="57"/>
                  <a:pt x="2263" y="73"/>
                </a:cubicBezTo>
                <a:cubicBezTo>
                  <a:pt x="2273" y="82"/>
                  <a:pt x="2283" y="88"/>
                  <a:pt x="2283" y="88"/>
                </a:cubicBezTo>
                <a:cubicBezTo>
                  <a:pt x="2283" y="88"/>
                  <a:pt x="2274" y="91"/>
                  <a:pt x="2263" y="88"/>
                </a:cubicBezTo>
                <a:cubicBezTo>
                  <a:pt x="2250" y="85"/>
                  <a:pt x="2238" y="80"/>
                  <a:pt x="2224" y="72"/>
                </a:cubicBezTo>
                <a:cubicBezTo>
                  <a:pt x="2215" y="67"/>
                  <a:pt x="2205" y="57"/>
                  <a:pt x="2198" y="49"/>
                </a:cubicBezTo>
                <a:cubicBezTo>
                  <a:pt x="2190" y="39"/>
                  <a:pt x="2186" y="29"/>
                  <a:pt x="2186" y="29"/>
                </a:cubicBezTo>
                <a:cubicBezTo>
                  <a:pt x="2186" y="29"/>
                  <a:pt x="2182" y="22"/>
                  <a:pt x="2176" y="17"/>
                </a:cubicBezTo>
                <a:cubicBezTo>
                  <a:pt x="2171" y="12"/>
                  <a:pt x="2164" y="10"/>
                  <a:pt x="2164" y="10"/>
                </a:cubicBezTo>
                <a:cubicBezTo>
                  <a:pt x="2164" y="10"/>
                  <a:pt x="2168" y="4"/>
                  <a:pt x="2179" y="2"/>
                </a:cubicBezTo>
                <a:cubicBezTo>
                  <a:pt x="2186" y="0"/>
                  <a:pt x="2199" y="1"/>
                  <a:pt x="2209" y="3"/>
                </a:cubicBezTo>
                <a:cubicBezTo>
                  <a:pt x="2229" y="7"/>
                  <a:pt x="2256" y="28"/>
                  <a:pt x="2256" y="28"/>
                </a:cubicBezTo>
                <a:cubicBezTo>
                  <a:pt x="2256" y="28"/>
                  <a:pt x="2275" y="45"/>
                  <a:pt x="2285" y="60"/>
                </a:cubicBezTo>
                <a:cubicBezTo>
                  <a:pt x="2294" y="74"/>
                  <a:pt x="2294" y="86"/>
                  <a:pt x="2294" y="86"/>
                </a:cubicBezTo>
                <a:cubicBezTo>
                  <a:pt x="2294" y="86"/>
                  <a:pt x="2293" y="89"/>
                  <a:pt x="2291" y="89"/>
                </a:cubicBezTo>
                <a:cubicBezTo>
                  <a:pt x="2289" y="88"/>
                  <a:pt x="2285" y="85"/>
                  <a:pt x="2285" y="85"/>
                </a:cubicBezTo>
                <a:lnTo>
                  <a:pt x="2219" y="32"/>
                </a:lnTo>
                <a:close/>
                <a:moveTo>
                  <a:pt x="2345" y="153"/>
                </a:moveTo>
                <a:cubicBezTo>
                  <a:pt x="2345" y="153"/>
                  <a:pt x="2371" y="128"/>
                  <a:pt x="2389" y="112"/>
                </a:cubicBezTo>
                <a:cubicBezTo>
                  <a:pt x="2400" y="103"/>
                  <a:pt x="2409" y="97"/>
                  <a:pt x="2409" y="97"/>
                </a:cubicBezTo>
                <a:cubicBezTo>
                  <a:pt x="2409" y="97"/>
                  <a:pt x="2400" y="94"/>
                  <a:pt x="2389" y="97"/>
                </a:cubicBezTo>
                <a:cubicBezTo>
                  <a:pt x="2377" y="100"/>
                  <a:pt x="2364" y="105"/>
                  <a:pt x="2351" y="113"/>
                </a:cubicBezTo>
                <a:cubicBezTo>
                  <a:pt x="2342" y="118"/>
                  <a:pt x="2331" y="128"/>
                  <a:pt x="2325" y="136"/>
                </a:cubicBezTo>
                <a:cubicBezTo>
                  <a:pt x="2316" y="147"/>
                  <a:pt x="2312" y="156"/>
                  <a:pt x="2312" y="156"/>
                </a:cubicBezTo>
                <a:cubicBezTo>
                  <a:pt x="2312" y="156"/>
                  <a:pt x="2308" y="163"/>
                  <a:pt x="2303" y="168"/>
                </a:cubicBezTo>
                <a:cubicBezTo>
                  <a:pt x="2297" y="173"/>
                  <a:pt x="2290" y="175"/>
                  <a:pt x="2290" y="175"/>
                </a:cubicBezTo>
                <a:cubicBezTo>
                  <a:pt x="2290" y="175"/>
                  <a:pt x="2294" y="181"/>
                  <a:pt x="2305" y="183"/>
                </a:cubicBezTo>
                <a:cubicBezTo>
                  <a:pt x="2313" y="185"/>
                  <a:pt x="2325" y="184"/>
                  <a:pt x="2335" y="182"/>
                </a:cubicBezTo>
                <a:cubicBezTo>
                  <a:pt x="2356" y="178"/>
                  <a:pt x="2383" y="157"/>
                  <a:pt x="2383" y="157"/>
                </a:cubicBezTo>
                <a:cubicBezTo>
                  <a:pt x="2383" y="157"/>
                  <a:pt x="2402" y="140"/>
                  <a:pt x="2412" y="125"/>
                </a:cubicBezTo>
                <a:cubicBezTo>
                  <a:pt x="2421" y="111"/>
                  <a:pt x="2421" y="99"/>
                  <a:pt x="2421" y="99"/>
                </a:cubicBezTo>
                <a:cubicBezTo>
                  <a:pt x="2421" y="99"/>
                  <a:pt x="2420" y="96"/>
                  <a:pt x="2418" y="96"/>
                </a:cubicBezTo>
                <a:cubicBezTo>
                  <a:pt x="2415" y="97"/>
                  <a:pt x="2411" y="100"/>
                  <a:pt x="2411" y="100"/>
                </a:cubicBezTo>
                <a:lnTo>
                  <a:pt x="2345" y="153"/>
                </a:lnTo>
                <a:close/>
                <a:moveTo>
                  <a:pt x="2345" y="32"/>
                </a:moveTo>
                <a:cubicBezTo>
                  <a:pt x="2345" y="32"/>
                  <a:pt x="2371" y="57"/>
                  <a:pt x="2389" y="73"/>
                </a:cubicBezTo>
                <a:cubicBezTo>
                  <a:pt x="2400" y="82"/>
                  <a:pt x="2409" y="88"/>
                  <a:pt x="2409" y="88"/>
                </a:cubicBezTo>
                <a:cubicBezTo>
                  <a:pt x="2409" y="88"/>
                  <a:pt x="2400" y="91"/>
                  <a:pt x="2389" y="88"/>
                </a:cubicBezTo>
                <a:cubicBezTo>
                  <a:pt x="2377" y="85"/>
                  <a:pt x="2364" y="80"/>
                  <a:pt x="2351" y="72"/>
                </a:cubicBezTo>
                <a:cubicBezTo>
                  <a:pt x="2342" y="67"/>
                  <a:pt x="2331" y="57"/>
                  <a:pt x="2325" y="49"/>
                </a:cubicBezTo>
                <a:cubicBezTo>
                  <a:pt x="2316" y="39"/>
                  <a:pt x="2312" y="29"/>
                  <a:pt x="2312" y="29"/>
                </a:cubicBezTo>
                <a:cubicBezTo>
                  <a:pt x="2312" y="29"/>
                  <a:pt x="2308" y="22"/>
                  <a:pt x="2303" y="17"/>
                </a:cubicBezTo>
                <a:cubicBezTo>
                  <a:pt x="2297" y="12"/>
                  <a:pt x="2290" y="10"/>
                  <a:pt x="2290" y="10"/>
                </a:cubicBezTo>
                <a:cubicBezTo>
                  <a:pt x="2290" y="10"/>
                  <a:pt x="2294" y="4"/>
                  <a:pt x="2305" y="2"/>
                </a:cubicBezTo>
                <a:cubicBezTo>
                  <a:pt x="2313" y="0"/>
                  <a:pt x="2325" y="1"/>
                  <a:pt x="2335" y="3"/>
                </a:cubicBezTo>
                <a:cubicBezTo>
                  <a:pt x="2356" y="7"/>
                  <a:pt x="2383" y="28"/>
                  <a:pt x="2383" y="28"/>
                </a:cubicBezTo>
                <a:cubicBezTo>
                  <a:pt x="2383" y="28"/>
                  <a:pt x="2402" y="45"/>
                  <a:pt x="2412" y="60"/>
                </a:cubicBezTo>
                <a:cubicBezTo>
                  <a:pt x="2421" y="74"/>
                  <a:pt x="2421" y="86"/>
                  <a:pt x="2421" y="86"/>
                </a:cubicBezTo>
                <a:cubicBezTo>
                  <a:pt x="2421" y="86"/>
                  <a:pt x="2420" y="89"/>
                  <a:pt x="2418" y="89"/>
                </a:cubicBezTo>
                <a:cubicBezTo>
                  <a:pt x="2415" y="88"/>
                  <a:pt x="2411" y="85"/>
                  <a:pt x="2411" y="85"/>
                </a:cubicBezTo>
                <a:lnTo>
                  <a:pt x="2345" y="32"/>
                </a:lnTo>
                <a:close/>
                <a:moveTo>
                  <a:pt x="2472" y="153"/>
                </a:moveTo>
                <a:cubicBezTo>
                  <a:pt x="2472" y="153"/>
                  <a:pt x="2498" y="128"/>
                  <a:pt x="2516" y="112"/>
                </a:cubicBezTo>
                <a:cubicBezTo>
                  <a:pt x="2526" y="103"/>
                  <a:pt x="2536" y="97"/>
                  <a:pt x="2536" y="97"/>
                </a:cubicBezTo>
                <a:cubicBezTo>
                  <a:pt x="2536" y="97"/>
                  <a:pt x="2527" y="94"/>
                  <a:pt x="2516" y="97"/>
                </a:cubicBezTo>
                <a:cubicBezTo>
                  <a:pt x="2503" y="100"/>
                  <a:pt x="2491" y="105"/>
                  <a:pt x="2477" y="113"/>
                </a:cubicBezTo>
                <a:cubicBezTo>
                  <a:pt x="2469" y="118"/>
                  <a:pt x="2458" y="128"/>
                  <a:pt x="2451" y="136"/>
                </a:cubicBezTo>
                <a:cubicBezTo>
                  <a:pt x="2443" y="147"/>
                  <a:pt x="2439" y="156"/>
                  <a:pt x="2439" y="156"/>
                </a:cubicBezTo>
                <a:cubicBezTo>
                  <a:pt x="2439" y="156"/>
                  <a:pt x="2435" y="163"/>
                  <a:pt x="2430" y="168"/>
                </a:cubicBezTo>
                <a:cubicBezTo>
                  <a:pt x="2424" y="173"/>
                  <a:pt x="2417" y="175"/>
                  <a:pt x="2417" y="175"/>
                </a:cubicBezTo>
                <a:cubicBezTo>
                  <a:pt x="2417" y="175"/>
                  <a:pt x="2421" y="181"/>
                  <a:pt x="2432" y="183"/>
                </a:cubicBezTo>
                <a:cubicBezTo>
                  <a:pt x="2439" y="185"/>
                  <a:pt x="2452" y="184"/>
                  <a:pt x="2462" y="182"/>
                </a:cubicBezTo>
                <a:cubicBezTo>
                  <a:pt x="2482" y="178"/>
                  <a:pt x="2509" y="157"/>
                  <a:pt x="2509" y="157"/>
                </a:cubicBezTo>
                <a:cubicBezTo>
                  <a:pt x="2509" y="157"/>
                  <a:pt x="2528" y="140"/>
                  <a:pt x="2538" y="125"/>
                </a:cubicBezTo>
                <a:cubicBezTo>
                  <a:pt x="2547" y="111"/>
                  <a:pt x="2547" y="99"/>
                  <a:pt x="2547" y="99"/>
                </a:cubicBezTo>
                <a:cubicBezTo>
                  <a:pt x="2547" y="99"/>
                  <a:pt x="2546" y="96"/>
                  <a:pt x="2544" y="96"/>
                </a:cubicBezTo>
                <a:cubicBezTo>
                  <a:pt x="2542" y="97"/>
                  <a:pt x="2538" y="100"/>
                  <a:pt x="2538" y="100"/>
                </a:cubicBezTo>
                <a:lnTo>
                  <a:pt x="2472" y="153"/>
                </a:lnTo>
                <a:close/>
                <a:moveTo>
                  <a:pt x="2472" y="32"/>
                </a:moveTo>
                <a:cubicBezTo>
                  <a:pt x="2472" y="32"/>
                  <a:pt x="2498" y="57"/>
                  <a:pt x="2516" y="73"/>
                </a:cubicBezTo>
                <a:cubicBezTo>
                  <a:pt x="2526" y="82"/>
                  <a:pt x="2536" y="88"/>
                  <a:pt x="2536" y="88"/>
                </a:cubicBezTo>
                <a:cubicBezTo>
                  <a:pt x="2536" y="88"/>
                  <a:pt x="2527" y="91"/>
                  <a:pt x="2516" y="88"/>
                </a:cubicBezTo>
                <a:cubicBezTo>
                  <a:pt x="2503" y="85"/>
                  <a:pt x="2491" y="80"/>
                  <a:pt x="2477" y="72"/>
                </a:cubicBezTo>
                <a:cubicBezTo>
                  <a:pt x="2469" y="67"/>
                  <a:pt x="2458" y="57"/>
                  <a:pt x="2451" y="49"/>
                </a:cubicBezTo>
                <a:cubicBezTo>
                  <a:pt x="2443" y="39"/>
                  <a:pt x="2439" y="29"/>
                  <a:pt x="2439" y="29"/>
                </a:cubicBezTo>
                <a:cubicBezTo>
                  <a:pt x="2439" y="29"/>
                  <a:pt x="2435" y="22"/>
                  <a:pt x="2430" y="17"/>
                </a:cubicBezTo>
                <a:cubicBezTo>
                  <a:pt x="2424" y="12"/>
                  <a:pt x="2417" y="10"/>
                  <a:pt x="2417" y="10"/>
                </a:cubicBezTo>
                <a:cubicBezTo>
                  <a:pt x="2417" y="10"/>
                  <a:pt x="2421" y="4"/>
                  <a:pt x="2432" y="2"/>
                </a:cubicBezTo>
                <a:cubicBezTo>
                  <a:pt x="2439" y="0"/>
                  <a:pt x="2452" y="1"/>
                  <a:pt x="2462" y="3"/>
                </a:cubicBezTo>
                <a:cubicBezTo>
                  <a:pt x="2482" y="7"/>
                  <a:pt x="2509" y="28"/>
                  <a:pt x="2509" y="28"/>
                </a:cubicBezTo>
                <a:cubicBezTo>
                  <a:pt x="2509" y="28"/>
                  <a:pt x="2528" y="45"/>
                  <a:pt x="2538" y="60"/>
                </a:cubicBezTo>
                <a:cubicBezTo>
                  <a:pt x="2547" y="74"/>
                  <a:pt x="2547" y="86"/>
                  <a:pt x="2547" y="86"/>
                </a:cubicBezTo>
                <a:cubicBezTo>
                  <a:pt x="2547" y="86"/>
                  <a:pt x="2546" y="89"/>
                  <a:pt x="2544" y="89"/>
                </a:cubicBezTo>
                <a:cubicBezTo>
                  <a:pt x="2542" y="88"/>
                  <a:pt x="2538" y="85"/>
                  <a:pt x="2538" y="85"/>
                </a:cubicBezTo>
                <a:lnTo>
                  <a:pt x="2472" y="32"/>
                </a:lnTo>
                <a:close/>
                <a:moveTo>
                  <a:pt x="2598" y="153"/>
                </a:moveTo>
                <a:cubicBezTo>
                  <a:pt x="2598" y="153"/>
                  <a:pt x="2624" y="128"/>
                  <a:pt x="2643" y="112"/>
                </a:cubicBezTo>
                <a:cubicBezTo>
                  <a:pt x="2653" y="103"/>
                  <a:pt x="2662" y="97"/>
                  <a:pt x="2662" y="97"/>
                </a:cubicBezTo>
                <a:cubicBezTo>
                  <a:pt x="2662" y="97"/>
                  <a:pt x="2653" y="94"/>
                  <a:pt x="2642" y="97"/>
                </a:cubicBezTo>
                <a:cubicBezTo>
                  <a:pt x="2630" y="100"/>
                  <a:pt x="2618" y="105"/>
                  <a:pt x="2604" y="113"/>
                </a:cubicBezTo>
                <a:cubicBezTo>
                  <a:pt x="2595" y="118"/>
                  <a:pt x="2584" y="128"/>
                  <a:pt x="2578" y="136"/>
                </a:cubicBezTo>
                <a:cubicBezTo>
                  <a:pt x="2570" y="147"/>
                  <a:pt x="2566" y="156"/>
                  <a:pt x="2566" y="156"/>
                </a:cubicBezTo>
                <a:cubicBezTo>
                  <a:pt x="2566" y="156"/>
                  <a:pt x="2562" y="163"/>
                  <a:pt x="2556" y="168"/>
                </a:cubicBezTo>
                <a:cubicBezTo>
                  <a:pt x="2551" y="173"/>
                  <a:pt x="2544" y="175"/>
                  <a:pt x="2544" y="175"/>
                </a:cubicBezTo>
                <a:cubicBezTo>
                  <a:pt x="2544" y="175"/>
                  <a:pt x="2548" y="181"/>
                  <a:pt x="2559" y="183"/>
                </a:cubicBezTo>
                <a:cubicBezTo>
                  <a:pt x="2566" y="185"/>
                  <a:pt x="2578" y="184"/>
                  <a:pt x="2588" y="182"/>
                </a:cubicBezTo>
                <a:cubicBezTo>
                  <a:pt x="2609" y="178"/>
                  <a:pt x="2636" y="157"/>
                  <a:pt x="2636" y="157"/>
                </a:cubicBezTo>
                <a:cubicBezTo>
                  <a:pt x="2636" y="157"/>
                  <a:pt x="2655" y="140"/>
                  <a:pt x="2665" y="125"/>
                </a:cubicBezTo>
                <a:cubicBezTo>
                  <a:pt x="2674" y="111"/>
                  <a:pt x="2674" y="99"/>
                  <a:pt x="2674" y="99"/>
                </a:cubicBezTo>
                <a:cubicBezTo>
                  <a:pt x="2674" y="99"/>
                  <a:pt x="2673" y="96"/>
                  <a:pt x="2671" y="96"/>
                </a:cubicBezTo>
                <a:cubicBezTo>
                  <a:pt x="2669" y="97"/>
                  <a:pt x="2664" y="100"/>
                  <a:pt x="2664" y="100"/>
                </a:cubicBezTo>
                <a:lnTo>
                  <a:pt x="2598" y="153"/>
                </a:lnTo>
                <a:close/>
                <a:moveTo>
                  <a:pt x="2598" y="32"/>
                </a:moveTo>
                <a:cubicBezTo>
                  <a:pt x="2598" y="32"/>
                  <a:pt x="2624" y="57"/>
                  <a:pt x="2643" y="73"/>
                </a:cubicBezTo>
                <a:cubicBezTo>
                  <a:pt x="2653" y="82"/>
                  <a:pt x="2662" y="88"/>
                  <a:pt x="2662" y="88"/>
                </a:cubicBezTo>
                <a:cubicBezTo>
                  <a:pt x="2662" y="88"/>
                  <a:pt x="2653" y="91"/>
                  <a:pt x="2642" y="88"/>
                </a:cubicBezTo>
                <a:cubicBezTo>
                  <a:pt x="2630" y="85"/>
                  <a:pt x="2618" y="80"/>
                  <a:pt x="2604" y="72"/>
                </a:cubicBezTo>
                <a:cubicBezTo>
                  <a:pt x="2595" y="67"/>
                  <a:pt x="2584" y="57"/>
                  <a:pt x="2578" y="49"/>
                </a:cubicBezTo>
                <a:cubicBezTo>
                  <a:pt x="2570" y="39"/>
                  <a:pt x="2566" y="29"/>
                  <a:pt x="2566" y="29"/>
                </a:cubicBezTo>
                <a:cubicBezTo>
                  <a:pt x="2566" y="29"/>
                  <a:pt x="2562" y="22"/>
                  <a:pt x="2556" y="17"/>
                </a:cubicBezTo>
                <a:cubicBezTo>
                  <a:pt x="2551" y="12"/>
                  <a:pt x="2544" y="10"/>
                  <a:pt x="2544" y="10"/>
                </a:cubicBezTo>
                <a:cubicBezTo>
                  <a:pt x="2544" y="10"/>
                  <a:pt x="2548" y="4"/>
                  <a:pt x="2559" y="2"/>
                </a:cubicBezTo>
                <a:cubicBezTo>
                  <a:pt x="2566" y="0"/>
                  <a:pt x="2578" y="1"/>
                  <a:pt x="2588" y="3"/>
                </a:cubicBezTo>
                <a:cubicBezTo>
                  <a:pt x="2609" y="7"/>
                  <a:pt x="2636" y="28"/>
                  <a:pt x="2636" y="28"/>
                </a:cubicBezTo>
                <a:cubicBezTo>
                  <a:pt x="2636" y="28"/>
                  <a:pt x="2655" y="45"/>
                  <a:pt x="2665" y="60"/>
                </a:cubicBezTo>
                <a:cubicBezTo>
                  <a:pt x="2674" y="74"/>
                  <a:pt x="2674" y="86"/>
                  <a:pt x="2674" y="86"/>
                </a:cubicBezTo>
                <a:cubicBezTo>
                  <a:pt x="2674" y="86"/>
                  <a:pt x="2673" y="89"/>
                  <a:pt x="2671" y="89"/>
                </a:cubicBezTo>
                <a:cubicBezTo>
                  <a:pt x="2669" y="88"/>
                  <a:pt x="2664" y="85"/>
                  <a:pt x="2664" y="85"/>
                </a:cubicBezTo>
                <a:lnTo>
                  <a:pt x="2598" y="32"/>
                </a:lnTo>
                <a:close/>
                <a:moveTo>
                  <a:pt x="2725" y="153"/>
                </a:moveTo>
                <a:cubicBezTo>
                  <a:pt x="2725" y="153"/>
                  <a:pt x="2751" y="128"/>
                  <a:pt x="2769" y="112"/>
                </a:cubicBezTo>
                <a:cubicBezTo>
                  <a:pt x="2780" y="103"/>
                  <a:pt x="2789" y="97"/>
                  <a:pt x="2789" y="97"/>
                </a:cubicBezTo>
                <a:cubicBezTo>
                  <a:pt x="2789" y="97"/>
                  <a:pt x="2780" y="94"/>
                  <a:pt x="2769" y="97"/>
                </a:cubicBezTo>
                <a:cubicBezTo>
                  <a:pt x="2756" y="100"/>
                  <a:pt x="2744" y="105"/>
                  <a:pt x="2730" y="113"/>
                </a:cubicBezTo>
                <a:cubicBezTo>
                  <a:pt x="2722" y="118"/>
                  <a:pt x="2711" y="128"/>
                  <a:pt x="2705" y="136"/>
                </a:cubicBezTo>
                <a:cubicBezTo>
                  <a:pt x="2696" y="147"/>
                  <a:pt x="2692" y="156"/>
                  <a:pt x="2692" y="156"/>
                </a:cubicBezTo>
                <a:cubicBezTo>
                  <a:pt x="2692" y="156"/>
                  <a:pt x="2688" y="163"/>
                  <a:pt x="2683" y="168"/>
                </a:cubicBezTo>
                <a:cubicBezTo>
                  <a:pt x="2677" y="173"/>
                  <a:pt x="2670" y="175"/>
                  <a:pt x="2670" y="175"/>
                </a:cubicBezTo>
                <a:cubicBezTo>
                  <a:pt x="2670" y="175"/>
                  <a:pt x="2674" y="181"/>
                  <a:pt x="2685" y="183"/>
                </a:cubicBezTo>
                <a:cubicBezTo>
                  <a:pt x="2693" y="185"/>
                  <a:pt x="2705" y="184"/>
                  <a:pt x="2715" y="182"/>
                </a:cubicBezTo>
                <a:cubicBezTo>
                  <a:pt x="2736" y="178"/>
                  <a:pt x="2763" y="157"/>
                  <a:pt x="2763" y="157"/>
                </a:cubicBezTo>
                <a:cubicBezTo>
                  <a:pt x="2763" y="157"/>
                  <a:pt x="2782" y="140"/>
                  <a:pt x="2792" y="125"/>
                </a:cubicBezTo>
                <a:cubicBezTo>
                  <a:pt x="2800" y="111"/>
                  <a:pt x="2800" y="99"/>
                  <a:pt x="2800" y="99"/>
                </a:cubicBezTo>
                <a:cubicBezTo>
                  <a:pt x="2800" y="99"/>
                  <a:pt x="2799" y="96"/>
                  <a:pt x="2798" y="96"/>
                </a:cubicBezTo>
                <a:cubicBezTo>
                  <a:pt x="2795" y="97"/>
                  <a:pt x="2791" y="100"/>
                  <a:pt x="2791" y="100"/>
                </a:cubicBezTo>
                <a:lnTo>
                  <a:pt x="2725" y="153"/>
                </a:lnTo>
                <a:close/>
                <a:moveTo>
                  <a:pt x="2725" y="32"/>
                </a:moveTo>
                <a:cubicBezTo>
                  <a:pt x="2725" y="32"/>
                  <a:pt x="2751" y="57"/>
                  <a:pt x="2769" y="73"/>
                </a:cubicBezTo>
                <a:cubicBezTo>
                  <a:pt x="2780" y="82"/>
                  <a:pt x="2789" y="88"/>
                  <a:pt x="2789" y="88"/>
                </a:cubicBezTo>
                <a:cubicBezTo>
                  <a:pt x="2789" y="88"/>
                  <a:pt x="2780" y="91"/>
                  <a:pt x="2769" y="88"/>
                </a:cubicBezTo>
                <a:cubicBezTo>
                  <a:pt x="2756" y="85"/>
                  <a:pt x="2744" y="80"/>
                  <a:pt x="2730" y="72"/>
                </a:cubicBezTo>
                <a:cubicBezTo>
                  <a:pt x="2722" y="67"/>
                  <a:pt x="2711" y="57"/>
                  <a:pt x="2705" y="49"/>
                </a:cubicBezTo>
                <a:cubicBezTo>
                  <a:pt x="2696" y="39"/>
                  <a:pt x="2692" y="29"/>
                  <a:pt x="2692" y="29"/>
                </a:cubicBezTo>
                <a:cubicBezTo>
                  <a:pt x="2692" y="29"/>
                  <a:pt x="2688" y="22"/>
                  <a:pt x="2683" y="17"/>
                </a:cubicBezTo>
                <a:cubicBezTo>
                  <a:pt x="2677" y="12"/>
                  <a:pt x="2670" y="10"/>
                  <a:pt x="2670" y="10"/>
                </a:cubicBezTo>
                <a:cubicBezTo>
                  <a:pt x="2670" y="10"/>
                  <a:pt x="2674" y="4"/>
                  <a:pt x="2685" y="2"/>
                </a:cubicBezTo>
                <a:cubicBezTo>
                  <a:pt x="2693" y="0"/>
                  <a:pt x="2705" y="1"/>
                  <a:pt x="2715" y="3"/>
                </a:cubicBezTo>
                <a:cubicBezTo>
                  <a:pt x="2736" y="7"/>
                  <a:pt x="2763" y="28"/>
                  <a:pt x="2763" y="28"/>
                </a:cubicBezTo>
                <a:cubicBezTo>
                  <a:pt x="2763" y="28"/>
                  <a:pt x="2782" y="45"/>
                  <a:pt x="2792" y="60"/>
                </a:cubicBezTo>
                <a:cubicBezTo>
                  <a:pt x="2800" y="74"/>
                  <a:pt x="2800" y="86"/>
                  <a:pt x="2800" y="86"/>
                </a:cubicBezTo>
                <a:cubicBezTo>
                  <a:pt x="2800" y="86"/>
                  <a:pt x="2799" y="89"/>
                  <a:pt x="2798" y="89"/>
                </a:cubicBezTo>
                <a:cubicBezTo>
                  <a:pt x="2795" y="88"/>
                  <a:pt x="2791" y="85"/>
                  <a:pt x="2791" y="85"/>
                </a:cubicBezTo>
                <a:lnTo>
                  <a:pt x="2725" y="32"/>
                </a:lnTo>
                <a:close/>
                <a:moveTo>
                  <a:pt x="2852" y="153"/>
                </a:moveTo>
                <a:cubicBezTo>
                  <a:pt x="2852" y="153"/>
                  <a:pt x="2878" y="128"/>
                  <a:pt x="2896" y="112"/>
                </a:cubicBezTo>
                <a:cubicBezTo>
                  <a:pt x="2906" y="103"/>
                  <a:pt x="2916" y="97"/>
                  <a:pt x="2916" y="97"/>
                </a:cubicBezTo>
                <a:cubicBezTo>
                  <a:pt x="2916" y="97"/>
                  <a:pt x="2907" y="94"/>
                  <a:pt x="2896" y="97"/>
                </a:cubicBezTo>
                <a:cubicBezTo>
                  <a:pt x="2883" y="100"/>
                  <a:pt x="2871" y="105"/>
                  <a:pt x="2857" y="113"/>
                </a:cubicBezTo>
                <a:cubicBezTo>
                  <a:pt x="2848" y="118"/>
                  <a:pt x="2838" y="128"/>
                  <a:pt x="2831" y="136"/>
                </a:cubicBezTo>
                <a:cubicBezTo>
                  <a:pt x="2823" y="147"/>
                  <a:pt x="2819" y="156"/>
                  <a:pt x="2819" y="156"/>
                </a:cubicBezTo>
                <a:cubicBezTo>
                  <a:pt x="2819" y="156"/>
                  <a:pt x="2815" y="163"/>
                  <a:pt x="2809" y="168"/>
                </a:cubicBezTo>
                <a:cubicBezTo>
                  <a:pt x="2804" y="173"/>
                  <a:pt x="2797" y="175"/>
                  <a:pt x="2797" y="175"/>
                </a:cubicBezTo>
                <a:cubicBezTo>
                  <a:pt x="2797" y="175"/>
                  <a:pt x="2801" y="181"/>
                  <a:pt x="2812" y="183"/>
                </a:cubicBezTo>
                <a:cubicBezTo>
                  <a:pt x="2819" y="185"/>
                  <a:pt x="2832" y="184"/>
                  <a:pt x="2842" y="182"/>
                </a:cubicBezTo>
                <a:cubicBezTo>
                  <a:pt x="2862" y="178"/>
                  <a:pt x="2889" y="157"/>
                  <a:pt x="2889" y="157"/>
                </a:cubicBezTo>
                <a:cubicBezTo>
                  <a:pt x="2889" y="157"/>
                  <a:pt x="2908" y="140"/>
                  <a:pt x="2918" y="125"/>
                </a:cubicBezTo>
                <a:cubicBezTo>
                  <a:pt x="2927" y="111"/>
                  <a:pt x="2927" y="99"/>
                  <a:pt x="2927" y="99"/>
                </a:cubicBezTo>
                <a:cubicBezTo>
                  <a:pt x="2927" y="99"/>
                  <a:pt x="2926" y="96"/>
                  <a:pt x="2924" y="96"/>
                </a:cubicBezTo>
                <a:cubicBezTo>
                  <a:pt x="2922" y="97"/>
                  <a:pt x="2918" y="100"/>
                  <a:pt x="2918" y="100"/>
                </a:cubicBezTo>
                <a:lnTo>
                  <a:pt x="2852" y="153"/>
                </a:lnTo>
                <a:close/>
                <a:moveTo>
                  <a:pt x="2852" y="32"/>
                </a:moveTo>
                <a:cubicBezTo>
                  <a:pt x="2852" y="32"/>
                  <a:pt x="2878" y="57"/>
                  <a:pt x="2896" y="73"/>
                </a:cubicBezTo>
                <a:cubicBezTo>
                  <a:pt x="2906" y="82"/>
                  <a:pt x="2916" y="88"/>
                  <a:pt x="2916" y="88"/>
                </a:cubicBezTo>
                <a:cubicBezTo>
                  <a:pt x="2916" y="88"/>
                  <a:pt x="2907" y="91"/>
                  <a:pt x="2896" y="88"/>
                </a:cubicBezTo>
                <a:cubicBezTo>
                  <a:pt x="2883" y="85"/>
                  <a:pt x="2871" y="80"/>
                  <a:pt x="2857" y="72"/>
                </a:cubicBezTo>
                <a:cubicBezTo>
                  <a:pt x="2848" y="67"/>
                  <a:pt x="2838" y="57"/>
                  <a:pt x="2831" y="49"/>
                </a:cubicBezTo>
                <a:cubicBezTo>
                  <a:pt x="2823" y="39"/>
                  <a:pt x="2819" y="29"/>
                  <a:pt x="2819" y="29"/>
                </a:cubicBezTo>
                <a:cubicBezTo>
                  <a:pt x="2819" y="29"/>
                  <a:pt x="2815" y="22"/>
                  <a:pt x="2809" y="17"/>
                </a:cubicBezTo>
                <a:cubicBezTo>
                  <a:pt x="2804" y="12"/>
                  <a:pt x="2797" y="10"/>
                  <a:pt x="2797" y="10"/>
                </a:cubicBezTo>
                <a:cubicBezTo>
                  <a:pt x="2797" y="10"/>
                  <a:pt x="2801" y="4"/>
                  <a:pt x="2812" y="2"/>
                </a:cubicBezTo>
                <a:cubicBezTo>
                  <a:pt x="2819" y="0"/>
                  <a:pt x="2832" y="1"/>
                  <a:pt x="2842" y="3"/>
                </a:cubicBezTo>
                <a:cubicBezTo>
                  <a:pt x="2862" y="7"/>
                  <a:pt x="2889" y="28"/>
                  <a:pt x="2889" y="28"/>
                </a:cubicBezTo>
                <a:cubicBezTo>
                  <a:pt x="2889" y="28"/>
                  <a:pt x="2908" y="45"/>
                  <a:pt x="2918" y="60"/>
                </a:cubicBezTo>
                <a:cubicBezTo>
                  <a:pt x="2927" y="74"/>
                  <a:pt x="2927" y="86"/>
                  <a:pt x="2927" y="86"/>
                </a:cubicBezTo>
                <a:cubicBezTo>
                  <a:pt x="2927" y="86"/>
                  <a:pt x="2926" y="89"/>
                  <a:pt x="2924" y="89"/>
                </a:cubicBezTo>
                <a:cubicBezTo>
                  <a:pt x="2922" y="88"/>
                  <a:pt x="2918" y="85"/>
                  <a:pt x="2918" y="85"/>
                </a:cubicBezTo>
                <a:lnTo>
                  <a:pt x="2852" y="32"/>
                </a:lnTo>
                <a:close/>
                <a:moveTo>
                  <a:pt x="2978" y="153"/>
                </a:moveTo>
                <a:cubicBezTo>
                  <a:pt x="2978" y="153"/>
                  <a:pt x="3004" y="128"/>
                  <a:pt x="3022" y="112"/>
                </a:cubicBezTo>
                <a:cubicBezTo>
                  <a:pt x="3033" y="103"/>
                  <a:pt x="3042" y="97"/>
                  <a:pt x="3042" y="97"/>
                </a:cubicBezTo>
                <a:cubicBezTo>
                  <a:pt x="3042" y="97"/>
                  <a:pt x="3033" y="94"/>
                  <a:pt x="3022" y="97"/>
                </a:cubicBezTo>
                <a:cubicBezTo>
                  <a:pt x="3010" y="100"/>
                  <a:pt x="2997" y="105"/>
                  <a:pt x="2984" y="113"/>
                </a:cubicBezTo>
                <a:cubicBezTo>
                  <a:pt x="2975" y="118"/>
                  <a:pt x="2964" y="128"/>
                  <a:pt x="2958" y="136"/>
                </a:cubicBezTo>
                <a:cubicBezTo>
                  <a:pt x="2949" y="147"/>
                  <a:pt x="2946" y="156"/>
                  <a:pt x="2946" y="156"/>
                </a:cubicBezTo>
                <a:cubicBezTo>
                  <a:pt x="2946" y="156"/>
                  <a:pt x="2941" y="163"/>
                  <a:pt x="2936" y="168"/>
                </a:cubicBezTo>
                <a:cubicBezTo>
                  <a:pt x="2930" y="173"/>
                  <a:pt x="2924" y="175"/>
                  <a:pt x="2924" y="175"/>
                </a:cubicBezTo>
                <a:cubicBezTo>
                  <a:pt x="2924" y="175"/>
                  <a:pt x="2927" y="181"/>
                  <a:pt x="2938" y="183"/>
                </a:cubicBezTo>
                <a:cubicBezTo>
                  <a:pt x="2946" y="185"/>
                  <a:pt x="2958" y="184"/>
                  <a:pt x="2968" y="182"/>
                </a:cubicBezTo>
                <a:cubicBezTo>
                  <a:pt x="2989" y="178"/>
                  <a:pt x="3016" y="157"/>
                  <a:pt x="3016" y="157"/>
                </a:cubicBezTo>
                <a:cubicBezTo>
                  <a:pt x="3016" y="157"/>
                  <a:pt x="3035" y="140"/>
                  <a:pt x="3045" y="125"/>
                </a:cubicBezTo>
                <a:cubicBezTo>
                  <a:pt x="3054" y="111"/>
                  <a:pt x="3054" y="99"/>
                  <a:pt x="3054" y="99"/>
                </a:cubicBezTo>
                <a:cubicBezTo>
                  <a:pt x="3054" y="99"/>
                  <a:pt x="3053" y="96"/>
                  <a:pt x="3051" y="96"/>
                </a:cubicBezTo>
                <a:cubicBezTo>
                  <a:pt x="3048" y="97"/>
                  <a:pt x="3044" y="100"/>
                  <a:pt x="3044" y="100"/>
                </a:cubicBezTo>
                <a:lnTo>
                  <a:pt x="2978" y="153"/>
                </a:lnTo>
                <a:close/>
                <a:moveTo>
                  <a:pt x="2978" y="32"/>
                </a:moveTo>
                <a:cubicBezTo>
                  <a:pt x="2978" y="32"/>
                  <a:pt x="3004" y="57"/>
                  <a:pt x="3022" y="73"/>
                </a:cubicBezTo>
                <a:cubicBezTo>
                  <a:pt x="3033" y="82"/>
                  <a:pt x="3042" y="88"/>
                  <a:pt x="3042" y="88"/>
                </a:cubicBezTo>
                <a:cubicBezTo>
                  <a:pt x="3042" y="88"/>
                  <a:pt x="3033" y="91"/>
                  <a:pt x="3022" y="88"/>
                </a:cubicBezTo>
                <a:cubicBezTo>
                  <a:pt x="3010" y="85"/>
                  <a:pt x="2997" y="80"/>
                  <a:pt x="2984" y="72"/>
                </a:cubicBezTo>
                <a:cubicBezTo>
                  <a:pt x="2975" y="67"/>
                  <a:pt x="2964" y="57"/>
                  <a:pt x="2958" y="49"/>
                </a:cubicBezTo>
                <a:cubicBezTo>
                  <a:pt x="2949" y="39"/>
                  <a:pt x="2946" y="29"/>
                  <a:pt x="2946" y="29"/>
                </a:cubicBezTo>
                <a:cubicBezTo>
                  <a:pt x="2946" y="29"/>
                  <a:pt x="2941" y="22"/>
                  <a:pt x="2936" y="17"/>
                </a:cubicBezTo>
                <a:cubicBezTo>
                  <a:pt x="2930" y="12"/>
                  <a:pt x="2924" y="10"/>
                  <a:pt x="2924" y="10"/>
                </a:cubicBezTo>
                <a:cubicBezTo>
                  <a:pt x="2924" y="10"/>
                  <a:pt x="2927" y="4"/>
                  <a:pt x="2938" y="2"/>
                </a:cubicBezTo>
                <a:cubicBezTo>
                  <a:pt x="2946" y="0"/>
                  <a:pt x="2958" y="1"/>
                  <a:pt x="2968" y="3"/>
                </a:cubicBezTo>
                <a:cubicBezTo>
                  <a:pt x="2989" y="7"/>
                  <a:pt x="3016" y="28"/>
                  <a:pt x="3016" y="28"/>
                </a:cubicBezTo>
                <a:cubicBezTo>
                  <a:pt x="3016" y="28"/>
                  <a:pt x="3035" y="45"/>
                  <a:pt x="3045" y="60"/>
                </a:cubicBezTo>
                <a:cubicBezTo>
                  <a:pt x="3054" y="74"/>
                  <a:pt x="3054" y="86"/>
                  <a:pt x="3054" y="86"/>
                </a:cubicBezTo>
                <a:cubicBezTo>
                  <a:pt x="3054" y="86"/>
                  <a:pt x="3053" y="89"/>
                  <a:pt x="3051" y="89"/>
                </a:cubicBezTo>
                <a:cubicBezTo>
                  <a:pt x="3048" y="88"/>
                  <a:pt x="3044" y="85"/>
                  <a:pt x="3044" y="85"/>
                </a:cubicBezTo>
                <a:lnTo>
                  <a:pt x="2978" y="32"/>
                </a:lnTo>
                <a:close/>
                <a:moveTo>
                  <a:pt x="3105" y="153"/>
                </a:moveTo>
                <a:cubicBezTo>
                  <a:pt x="3105" y="153"/>
                  <a:pt x="3131" y="128"/>
                  <a:pt x="3149" y="112"/>
                </a:cubicBezTo>
                <a:cubicBezTo>
                  <a:pt x="3159" y="103"/>
                  <a:pt x="3169" y="97"/>
                  <a:pt x="3169" y="97"/>
                </a:cubicBezTo>
                <a:cubicBezTo>
                  <a:pt x="3169" y="97"/>
                  <a:pt x="3160" y="94"/>
                  <a:pt x="3149" y="97"/>
                </a:cubicBezTo>
                <a:cubicBezTo>
                  <a:pt x="3136" y="100"/>
                  <a:pt x="3124" y="105"/>
                  <a:pt x="3110" y="113"/>
                </a:cubicBezTo>
                <a:cubicBezTo>
                  <a:pt x="3102" y="118"/>
                  <a:pt x="3091" y="128"/>
                  <a:pt x="3084" y="136"/>
                </a:cubicBezTo>
                <a:cubicBezTo>
                  <a:pt x="3076" y="147"/>
                  <a:pt x="3072" y="156"/>
                  <a:pt x="3072" y="156"/>
                </a:cubicBezTo>
                <a:cubicBezTo>
                  <a:pt x="3072" y="156"/>
                  <a:pt x="3068" y="163"/>
                  <a:pt x="3063" y="168"/>
                </a:cubicBezTo>
                <a:cubicBezTo>
                  <a:pt x="3057" y="173"/>
                  <a:pt x="3050" y="175"/>
                  <a:pt x="3050" y="175"/>
                </a:cubicBezTo>
                <a:cubicBezTo>
                  <a:pt x="3050" y="175"/>
                  <a:pt x="3054" y="181"/>
                  <a:pt x="3065" y="183"/>
                </a:cubicBezTo>
                <a:cubicBezTo>
                  <a:pt x="3072" y="185"/>
                  <a:pt x="3085" y="184"/>
                  <a:pt x="3095" y="182"/>
                </a:cubicBezTo>
                <a:cubicBezTo>
                  <a:pt x="3115" y="178"/>
                  <a:pt x="3142" y="157"/>
                  <a:pt x="3142" y="157"/>
                </a:cubicBezTo>
                <a:cubicBezTo>
                  <a:pt x="3142" y="157"/>
                  <a:pt x="3161" y="140"/>
                  <a:pt x="3171" y="125"/>
                </a:cubicBezTo>
                <a:cubicBezTo>
                  <a:pt x="3180" y="111"/>
                  <a:pt x="3180" y="99"/>
                  <a:pt x="3180" y="99"/>
                </a:cubicBezTo>
                <a:cubicBezTo>
                  <a:pt x="3180" y="99"/>
                  <a:pt x="3179" y="96"/>
                  <a:pt x="3177" y="96"/>
                </a:cubicBezTo>
                <a:cubicBezTo>
                  <a:pt x="3175" y="97"/>
                  <a:pt x="3171" y="100"/>
                  <a:pt x="3171" y="100"/>
                </a:cubicBezTo>
                <a:lnTo>
                  <a:pt x="3105" y="153"/>
                </a:lnTo>
                <a:close/>
                <a:moveTo>
                  <a:pt x="3105" y="32"/>
                </a:moveTo>
                <a:cubicBezTo>
                  <a:pt x="3105" y="32"/>
                  <a:pt x="3131" y="57"/>
                  <a:pt x="3149" y="73"/>
                </a:cubicBezTo>
                <a:cubicBezTo>
                  <a:pt x="3159" y="82"/>
                  <a:pt x="3169" y="88"/>
                  <a:pt x="3169" y="88"/>
                </a:cubicBezTo>
                <a:cubicBezTo>
                  <a:pt x="3169" y="88"/>
                  <a:pt x="3160" y="91"/>
                  <a:pt x="3149" y="88"/>
                </a:cubicBezTo>
                <a:cubicBezTo>
                  <a:pt x="3136" y="85"/>
                  <a:pt x="3124" y="80"/>
                  <a:pt x="3110" y="72"/>
                </a:cubicBezTo>
                <a:cubicBezTo>
                  <a:pt x="3102" y="67"/>
                  <a:pt x="3091" y="57"/>
                  <a:pt x="3084" y="49"/>
                </a:cubicBezTo>
                <a:cubicBezTo>
                  <a:pt x="3076" y="39"/>
                  <a:pt x="3072" y="29"/>
                  <a:pt x="3072" y="29"/>
                </a:cubicBezTo>
                <a:cubicBezTo>
                  <a:pt x="3072" y="29"/>
                  <a:pt x="3068" y="22"/>
                  <a:pt x="3063" y="17"/>
                </a:cubicBezTo>
                <a:cubicBezTo>
                  <a:pt x="3057" y="12"/>
                  <a:pt x="3050" y="10"/>
                  <a:pt x="3050" y="10"/>
                </a:cubicBezTo>
                <a:cubicBezTo>
                  <a:pt x="3050" y="10"/>
                  <a:pt x="3054" y="4"/>
                  <a:pt x="3065" y="2"/>
                </a:cubicBezTo>
                <a:cubicBezTo>
                  <a:pt x="3072" y="0"/>
                  <a:pt x="3085" y="1"/>
                  <a:pt x="3095" y="3"/>
                </a:cubicBezTo>
                <a:cubicBezTo>
                  <a:pt x="3115" y="7"/>
                  <a:pt x="3142" y="28"/>
                  <a:pt x="3142" y="28"/>
                </a:cubicBezTo>
                <a:cubicBezTo>
                  <a:pt x="3142" y="28"/>
                  <a:pt x="3161" y="45"/>
                  <a:pt x="3171" y="60"/>
                </a:cubicBezTo>
                <a:cubicBezTo>
                  <a:pt x="3180" y="74"/>
                  <a:pt x="3180" y="86"/>
                  <a:pt x="3180" y="86"/>
                </a:cubicBezTo>
                <a:cubicBezTo>
                  <a:pt x="3180" y="86"/>
                  <a:pt x="3179" y="89"/>
                  <a:pt x="3177" y="89"/>
                </a:cubicBezTo>
                <a:cubicBezTo>
                  <a:pt x="3175" y="88"/>
                  <a:pt x="3171" y="85"/>
                  <a:pt x="3171" y="85"/>
                </a:cubicBezTo>
                <a:lnTo>
                  <a:pt x="3105" y="32"/>
                </a:lnTo>
                <a:close/>
                <a:moveTo>
                  <a:pt x="3232" y="153"/>
                </a:moveTo>
                <a:cubicBezTo>
                  <a:pt x="3232" y="153"/>
                  <a:pt x="3257" y="128"/>
                  <a:pt x="3276" y="112"/>
                </a:cubicBezTo>
                <a:cubicBezTo>
                  <a:pt x="3286" y="103"/>
                  <a:pt x="3295" y="97"/>
                  <a:pt x="3295" y="97"/>
                </a:cubicBezTo>
                <a:cubicBezTo>
                  <a:pt x="3295" y="97"/>
                  <a:pt x="3287" y="94"/>
                  <a:pt x="3275" y="97"/>
                </a:cubicBezTo>
                <a:cubicBezTo>
                  <a:pt x="3263" y="100"/>
                  <a:pt x="3251" y="105"/>
                  <a:pt x="3237" y="113"/>
                </a:cubicBezTo>
                <a:cubicBezTo>
                  <a:pt x="3228" y="118"/>
                  <a:pt x="3217" y="128"/>
                  <a:pt x="3211" y="136"/>
                </a:cubicBezTo>
                <a:cubicBezTo>
                  <a:pt x="3203" y="147"/>
                  <a:pt x="3199" y="156"/>
                  <a:pt x="3199" y="156"/>
                </a:cubicBezTo>
                <a:cubicBezTo>
                  <a:pt x="3199" y="156"/>
                  <a:pt x="3195" y="163"/>
                  <a:pt x="3189" y="168"/>
                </a:cubicBezTo>
                <a:cubicBezTo>
                  <a:pt x="3184" y="173"/>
                  <a:pt x="3177" y="175"/>
                  <a:pt x="3177" y="175"/>
                </a:cubicBezTo>
                <a:cubicBezTo>
                  <a:pt x="3177" y="175"/>
                  <a:pt x="3181" y="181"/>
                  <a:pt x="3192" y="183"/>
                </a:cubicBezTo>
                <a:cubicBezTo>
                  <a:pt x="3199" y="185"/>
                  <a:pt x="3211" y="184"/>
                  <a:pt x="3221" y="182"/>
                </a:cubicBezTo>
                <a:cubicBezTo>
                  <a:pt x="3242" y="178"/>
                  <a:pt x="3269" y="157"/>
                  <a:pt x="3269" y="157"/>
                </a:cubicBezTo>
                <a:cubicBezTo>
                  <a:pt x="3269" y="157"/>
                  <a:pt x="3288" y="140"/>
                  <a:pt x="3298" y="125"/>
                </a:cubicBezTo>
                <a:cubicBezTo>
                  <a:pt x="3307" y="111"/>
                  <a:pt x="3307" y="99"/>
                  <a:pt x="3307" y="99"/>
                </a:cubicBezTo>
                <a:cubicBezTo>
                  <a:pt x="3307" y="99"/>
                  <a:pt x="3306" y="96"/>
                  <a:pt x="3304" y="96"/>
                </a:cubicBezTo>
                <a:cubicBezTo>
                  <a:pt x="3302" y="97"/>
                  <a:pt x="3298" y="100"/>
                  <a:pt x="3298" y="100"/>
                </a:cubicBezTo>
                <a:lnTo>
                  <a:pt x="3232" y="153"/>
                </a:lnTo>
                <a:close/>
                <a:moveTo>
                  <a:pt x="3232" y="32"/>
                </a:moveTo>
                <a:cubicBezTo>
                  <a:pt x="3232" y="32"/>
                  <a:pt x="3257" y="57"/>
                  <a:pt x="3276" y="73"/>
                </a:cubicBezTo>
                <a:cubicBezTo>
                  <a:pt x="3286" y="82"/>
                  <a:pt x="3295" y="88"/>
                  <a:pt x="3295" y="88"/>
                </a:cubicBezTo>
                <a:cubicBezTo>
                  <a:pt x="3295" y="88"/>
                  <a:pt x="3287" y="91"/>
                  <a:pt x="3275" y="88"/>
                </a:cubicBezTo>
                <a:cubicBezTo>
                  <a:pt x="3263" y="85"/>
                  <a:pt x="3251" y="80"/>
                  <a:pt x="3237" y="72"/>
                </a:cubicBezTo>
                <a:cubicBezTo>
                  <a:pt x="3228" y="67"/>
                  <a:pt x="3217" y="57"/>
                  <a:pt x="3211" y="49"/>
                </a:cubicBezTo>
                <a:cubicBezTo>
                  <a:pt x="3203" y="39"/>
                  <a:pt x="3199" y="29"/>
                  <a:pt x="3199" y="29"/>
                </a:cubicBezTo>
                <a:cubicBezTo>
                  <a:pt x="3199" y="29"/>
                  <a:pt x="3195" y="22"/>
                  <a:pt x="3189" y="17"/>
                </a:cubicBezTo>
                <a:cubicBezTo>
                  <a:pt x="3184" y="12"/>
                  <a:pt x="3177" y="10"/>
                  <a:pt x="3177" y="10"/>
                </a:cubicBezTo>
                <a:cubicBezTo>
                  <a:pt x="3177" y="10"/>
                  <a:pt x="3181" y="4"/>
                  <a:pt x="3192" y="2"/>
                </a:cubicBezTo>
                <a:cubicBezTo>
                  <a:pt x="3199" y="0"/>
                  <a:pt x="3211" y="1"/>
                  <a:pt x="3221" y="3"/>
                </a:cubicBezTo>
                <a:cubicBezTo>
                  <a:pt x="3242" y="7"/>
                  <a:pt x="3269" y="28"/>
                  <a:pt x="3269" y="28"/>
                </a:cubicBezTo>
                <a:cubicBezTo>
                  <a:pt x="3269" y="28"/>
                  <a:pt x="3288" y="45"/>
                  <a:pt x="3298" y="60"/>
                </a:cubicBezTo>
                <a:cubicBezTo>
                  <a:pt x="3307" y="74"/>
                  <a:pt x="3307" y="86"/>
                  <a:pt x="3307" y="86"/>
                </a:cubicBezTo>
                <a:cubicBezTo>
                  <a:pt x="3307" y="86"/>
                  <a:pt x="3306" y="89"/>
                  <a:pt x="3304" y="89"/>
                </a:cubicBezTo>
                <a:cubicBezTo>
                  <a:pt x="3302" y="88"/>
                  <a:pt x="3298" y="85"/>
                  <a:pt x="3298" y="85"/>
                </a:cubicBezTo>
                <a:lnTo>
                  <a:pt x="3232" y="32"/>
                </a:lnTo>
                <a:close/>
                <a:moveTo>
                  <a:pt x="55" y="153"/>
                </a:moveTo>
                <a:cubicBezTo>
                  <a:pt x="55" y="153"/>
                  <a:pt x="81" y="128"/>
                  <a:pt x="99" y="112"/>
                </a:cubicBezTo>
                <a:cubicBezTo>
                  <a:pt x="109" y="103"/>
                  <a:pt x="119" y="97"/>
                  <a:pt x="119" y="97"/>
                </a:cubicBezTo>
                <a:cubicBezTo>
                  <a:pt x="119" y="97"/>
                  <a:pt x="110" y="94"/>
                  <a:pt x="99" y="97"/>
                </a:cubicBezTo>
                <a:cubicBezTo>
                  <a:pt x="86" y="100"/>
                  <a:pt x="74" y="105"/>
                  <a:pt x="60" y="113"/>
                </a:cubicBezTo>
                <a:cubicBezTo>
                  <a:pt x="52" y="118"/>
                  <a:pt x="41" y="128"/>
                  <a:pt x="34" y="136"/>
                </a:cubicBezTo>
                <a:cubicBezTo>
                  <a:pt x="26" y="147"/>
                  <a:pt x="22" y="156"/>
                  <a:pt x="22" y="156"/>
                </a:cubicBezTo>
                <a:cubicBezTo>
                  <a:pt x="22" y="156"/>
                  <a:pt x="18" y="163"/>
                  <a:pt x="13" y="168"/>
                </a:cubicBezTo>
                <a:cubicBezTo>
                  <a:pt x="7" y="173"/>
                  <a:pt x="0" y="175"/>
                  <a:pt x="0" y="175"/>
                </a:cubicBezTo>
                <a:cubicBezTo>
                  <a:pt x="0" y="175"/>
                  <a:pt x="4" y="181"/>
                  <a:pt x="15" y="183"/>
                </a:cubicBezTo>
                <a:cubicBezTo>
                  <a:pt x="22" y="185"/>
                  <a:pt x="35" y="184"/>
                  <a:pt x="45" y="182"/>
                </a:cubicBezTo>
                <a:cubicBezTo>
                  <a:pt x="65" y="178"/>
                  <a:pt x="92" y="157"/>
                  <a:pt x="92" y="157"/>
                </a:cubicBezTo>
                <a:cubicBezTo>
                  <a:pt x="92" y="157"/>
                  <a:pt x="111" y="140"/>
                  <a:pt x="121" y="125"/>
                </a:cubicBezTo>
                <a:cubicBezTo>
                  <a:pt x="130" y="111"/>
                  <a:pt x="130" y="99"/>
                  <a:pt x="130" y="99"/>
                </a:cubicBezTo>
                <a:cubicBezTo>
                  <a:pt x="130" y="99"/>
                  <a:pt x="129" y="96"/>
                  <a:pt x="127" y="96"/>
                </a:cubicBezTo>
                <a:cubicBezTo>
                  <a:pt x="125" y="97"/>
                  <a:pt x="121" y="100"/>
                  <a:pt x="121" y="100"/>
                </a:cubicBezTo>
                <a:lnTo>
                  <a:pt x="55" y="153"/>
                </a:lnTo>
                <a:close/>
                <a:moveTo>
                  <a:pt x="55" y="32"/>
                </a:moveTo>
                <a:cubicBezTo>
                  <a:pt x="55" y="32"/>
                  <a:pt x="81" y="57"/>
                  <a:pt x="99" y="73"/>
                </a:cubicBezTo>
                <a:cubicBezTo>
                  <a:pt x="109" y="82"/>
                  <a:pt x="119" y="88"/>
                  <a:pt x="119" y="88"/>
                </a:cubicBezTo>
                <a:cubicBezTo>
                  <a:pt x="119" y="88"/>
                  <a:pt x="110" y="91"/>
                  <a:pt x="99" y="88"/>
                </a:cubicBezTo>
                <a:cubicBezTo>
                  <a:pt x="86" y="85"/>
                  <a:pt x="74" y="80"/>
                  <a:pt x="60" y="72"/>
                </a:cubicBezTo>
                <a:cubicBezTo>
                  <a:pt x="52" y="67"/>
                  <a:pt x="41" y="57"/>
                  <a:pt x="34" y="49"/>
                </a:cubicBezTo>
                <a:cubicBezTo>
                  <a:pt x="26" y="39"/>
                  <a:pt x="22" y="29"/>
                  <a:pt x="22" y="29"/>
                </a:cubicBezTo>
                <a:cubicBezTo>
                  <a:pt x="22" y="29"/>
                  <a:pt x="18" y="22"/>
                  <a:pt x="13" y="17"/>
                </a:cubicBezTo>
                <a:cubicBezTo>
                  <a:pt x="7" y="12"/>
                  <a:pt x="0" y="10"/>
                  <a:pt x="0" y="10"/>
                </a:cubicBezTo>
                <a:cubicBezTo>
                  <a:pt x="0" y="10"/>
                  <a:pt x="4" y="4"/>
                  <a:pt x="15" y="2"/>
                </a:cubicBezTo>
                <a:cubicBezTo>
                  <a:pt x="22" y="0"/>
                  <a:pt x="35" y="1"/>
                  <a:pt x="45" y="3"/>
                </a:cubicBezTo>
                <a:cubicBezTo>
                  <a:pt x="65" y="7"/>
                  <a:pt x="92" y="28"/>
                  <a:pt x="92" y="28"/>
                </a:cubicBezTo>
                <a:cubicBezTo>
                  <a:pt x="92" y="28"/>
                  <a:pt x="111" y="45"/>
                  <a:pt x="121" y="60"/>
                </a:cubicBezTo>
                <a:cubicBezTo>
                  <a:pt x="130" y="74"/>
                  <a:pt x="130" y="86"/>
                  <a:pt x="130" y="86"/>
                </a:cubicBezTo>
                <a:cubicBezTo>
                  <a:pt x="130" y="86"/>
                  <a:pt x="129" y="89"/>
                  <a:pt x="127" y="89"/>
                </a:cubicBezTo>
                <a:cubicBezTo>
                  <a:pt x="125" y="88"/>
                  <a:pt x="121" y="85"/>
                  <a:pt x="121" y="85"/>
                </a:cubicBezTo>
                <a:lnTo>
                  <a:pt x="55" y="32"/>
                </a:lnTo>
                <a:close/>
                <a:moveTo>
                  <a:pt x="181" y="153"/>
                </a:moveTo>
                <a:cubicBezTo>
                  <a:pt x="181" y="153"/>
                  <a:pt x="207" y="128"/>
                  <a:pt x="225" y="112"/>
                </a:cubicBezTo>
                <a:cubicBezTo>
                  <a:pt x="236" y="103"/>
                  <a:pt x="245" y="97"/>
                  <a:pt x="245" y="97"/>
                </a:cubicBezTo>
                <a:cubicBezTo>
                  <a:pt x="245" y="97"/>
                  <a:pt x="236" y="94"/>
                  <a:pt x="225" y="97"/>
                </a:cubicBezTo>
                <a:cubicBezTo>
                  <a:pt x="213" y="100"/>
                  <a:pt x="201" y="105"/>
                  <a:pt x="187" y="113"/>
                </a:cubicBezTo>
                <a:cubicBezTo>
                  <a:pt x="178" y="118"/>
                  <a:pt x="167" y="128"/>
                  <a:pt x="161" y="136"/>
                </a:cubicBezTo>
                <a:cubicBezTo>
                  <a:pt x="152" y="147"/>
                  <a:pt x="149" y="156"/>
                  <a:pt x="149" y="156"/>
                </a:cubicBezTo>
                <a:cubicBezTo>
                  <a:pt x="149" y="156"/>
                  <a:pt x="144" y="163"/>
                  <a:pt x="139" y="168"/>
                </a:cubicBezTo>
                <a:cubicBezTo>
                  <a:pt x="133" y="173"/>
                  <a:pt x="127" y="175"/>
                  <a:pt x="127" y="175"/>
                </a:cubicBezTo>
                <a:cubicBezTo>
                  <a:pt x="127" y="175"/>
                  <a:pt x="130" y="181"/>
                  <a:pt x="142" y="183"/>
                </a:cubicBezTo>
                <a:cubicBezTo>
                  <a:pt x="149" y="185"/>
                  <a:pt x="161" y="184"/>
                  <a:pt x="171" y="182"/>
                </a:cubicBezTo>
                <a:cubicBezTo>
                  <a:pt x="192" y="178"/>
                  <a:pt x="219" y="157"/>
                  <a:pt x="219" y="157"/>
                </a:cubicBezTo>
                <a:cubicBezTo>
                  <a:pt x="219" y="157"/>
                  <a:pt x="238" y="140"/>
                  <a:pt x="248" y="125"/>
                </a:cubicBezTo>
                <a:cubicBezTo>
                  <a:pt x="257" y="111"/>
                  <a:pt x="257" y="99"/>
                  <a:pt x="257" y="99"/>
                </a:cubicBezTo>
                <a:cubicBezTo>
                  <a:pt x="257" y="99"/>
                  <a:pt x="256" y="96"/>
                  <a:pt x="254" y="96"/>
                </a:cubicBezTo>
                <a:cubicBezTo>
                  <a:pt x="252" y="97"/>
                  <a:pt x="247" y="100"/>
                  <a:pt x="247" y="100"/>
                </a:cubicBezTo>
                <a:lnTo>
                  <a:pt x="181" y="153"/>
                </a:lnTo>
                <a:close/>
                <a:moveTo>
                  <a:pt x="181" y="32"/>
                </a:moveTo>
                <a:cubicBezTo>
                  <a:pt x="181" y="32"/>
                  <a:pt x="207" y="57"/>
                  <a:pt x="225" y="73"/>
                </a:cubicBezTo>
                <a:cubicBezTo>
                  <a:pt x="236" y="82"/>
                  <a:pt x="245" y="88"/>
                  <a:pt x="245" y="88"/>
                </a:cubicBezTo>
                <a:cubicBezTo>
                  <a:pt x="245" y="88"/>
                  <a:pt x="236" y="91"/>
                  <a:pt x="225" y="88"/>
                </a:cubicBezTo>
                <a:cubicBezTo>
                  <a:pt x="213" y="85"/>
                  <a:pt x="201" y="80"/>
                  <a:pt x="187" y="72"/>
                </a:cubicBezTo>
                <a:cubicBezTo>
                  <a:pt x="178" y="67"/>
                  <a:pt x="167" y="57"/>
                  <a:pt x="161" y="49"/>
                </a:cubicBezTo>
                <a:cubicBezTo>
                  <a:pt x="152" y="39"/>
                  <a:pt x="149" y="29"/>
                  <a:pt x="149" y="29"/>
                </a:cubicBezTo>
                <a:cubicBezTo>
                  <a:pt x="149" y="29"/>
                  <a:pt x="144" y="22"/>
                  <a:pt x="139" y="17"/>
                </a:cubicBezTo>
                <a:cubicBezTo>
                  <a:pt x="133" y="12"/>
                  <a:pt x="127" y="10"/>
                  <a:pt x="127" y="10"/>
                </a:cubicBezTo>
                <a:cubicBezTo>
                  <a:pt x="127" y="10"/>
                  <a:pt x="130" y="4"/>
                  <a:pt x="142" y="2"/>
                </a:cubicBezTo>
                <a:cubicBezTo>
                  <a:pt x="149" y="0"/>
                  <a:pt x="161" y="1"/>
                  <a:pt x="171" y="3"/>
                </a:cubicBezTo>
                <a:cubicBezTo>
                  <a:pt x="192" y="7"/>
                  <a:pt x="219" y="28"/>
                  <a:pt x="219" y="28"/>
                </a:cubicBezTo>
                <a:cubicBezTo>
                  <a:pt x="219" y="28"/>
                  <a:pt x="238" y="45"/>
                  <a:pt x="248" y="60"/>
                </a:cubicBezTo>
                <a:cubicBezTo>
                  <a:pt x="257" y="74"/>
                  <a:pt x="257" y="86"/>
                  <a:pt x="257" y="86"/>
                </a:cubicBezTo>
                <a:cubicBezTo>
                  <a:pt x="257" y="86"/>
                  <a:pt x="256" y="89"/>
                  <a:pt x="254" y="89"/>
                </a:cubicBezTo>
                <a:cubicBezTo>
                  <a:pt x="252" y="88"/>
                  <a:pt x="247" y="85"/>
                  <a:pt x="247" y="85"/>
                </a:cubicBezTo>
                <a:lnTo>
                  <a:pt x="181" y="32"/>
                </a:lnTo>
                <a:close/>
                <a:moveTo>
                  <a:pt x="308" y="153"/>
                </a:moveTo>
                <a:cubicBezTo>
                  <a:pt x="308" y="153"/>
                  <a:pt x="334" y="128"/>
                  <a:pt x="352" y="112"/>
                </a:cubicBezTo>
                <a:cubicBezTo>
                  <a:pt x="363" y="103"/>
                  <a:pt x="372" y="97"/>
                  <a:pt x="372" y="97"/>
                </a:cubicBezTo>
                <a:cubicBezTo>
                  <a:pt x="372" y="97"/>
                  <a:pt x="363" y="94"/>
                  <a:pt x="352" y="97"/>
                </a:cubicBezTo>
                <a:cubicBezTo>
                  <a:pt x="339" y="100"/>
                  <a:pt x="327" y="105"/>
                  <a:pt x="313" y="113"/>
                </a:cubicBezTo>
                <a:cubicBezTo>
                  <a:pt x="305" y="118"/>
                  <a:pt x="294" y="128"/>
                  <a:pt x="288" y="136"/>
                </a:cubicBezTo>
                <a:cubicBezTo>
                  <a:pt x="279" y="147"/>
                  <a:pt x="275" y="156"/>
                  <a:pt x="275" y="156"/>
                </a:cubicBezTo>
                <a:cubicBezTo>
                  <a:pt x="275" y="156"/>
                  <a:pt x="271" y="163"/>
                  <a:pt x="266" y="168"/>
                </a:cubicBezTo>
                <a:cubicBezTo>
                  <a:pt x="260" y="173"/>
                  <a:pt x="253" y="175"/>
                  <a:pt x="253" y="175"/>
                </a:cubicBezTo>
                <a:cubicBezTo>
                  <a:pt x="253" y="175"/>
                  <a:pt x="257" y="181"/>
                  <a:pt x="268" y="183"/>
                </a:cubicBezTo>
                <a:cubicBezTo>
                  <a:pt x="276" y="185"/>
                  <a:pt x="288" y="184"/>
                  <a:pt x="298" y="182"/>
                </a:cubicBezTo>
                <a:cubicBezTo>
                  <a:pt x="319" y="178"/>
                  <a:pt x="345" y="157"/>
                  <a:pt x="345" y="157"/>
                </a:cubicBezTo>
                <a:cubicBezTo>
                  <a:pt x="345" y="157"/>
                  <a:pt x="365" y="140"/>
                  <a:pt x="375" y="125"/>
                </a:cubicBezTo>
                <a:cubicBezTo>
                  <a:pt x="383" y="111"/>
                  <a:pt x="383" y="99"/>
                  <a:pt x="383" y="99"/>
                </a:cubicBezTo>
                <a:cubicBezTo>
                  <a:pt x="383" y="99"/>
                  <a:pt x="382" y="96"/>
                  <a:pt x="380" y="96"/>
                </a:cubicBezTo>
                <a:cubicBezTo>
                  <a:pt x="378" y="97"/>
                  <a:pt x="374" y="100"/>
                  <a:pt x="374" y="100"/>
                </a:cubicBezTo>
                <a:lnTo>
                  <a:pt x="308" y="153"/>
                </a:lnTo>
                <a:close/>
                <a:moveTo>
                  <a:pt x="308" y="32"/>
                </a:moveTo>
                <a:cubicBezTo>
                  <a:pt x="308" y="32"/>
                  <a:pt x="334" y="57"/>
                  <a:pt x="352" y="73"/>
                </a:cubicBezTo>
                <a:cubicBezTo>
                  <a:pt x="363" y="82"/>
                  <a:pt x="372" y="88"/>
                  <a:pt x="372" y="88"/>
                </a:cubicBezTo>
                <a:cubicBezTo>
                  <a:pt x="372" y="88"/>
                  <a:pt x="363" y="91"/>
                  <a:pt x="352" y="88"/>
                </a:cubicBezTo>
                <a:cubicBezTo>
                  <a:pt x="339" y="85"/>
                  <a:pt x="327" y="80"/>
                  <a:pt x="313" y="72"/>
                </a:cubicBezTo>
                <a:cubicBezTo>
                  <a:pt x="305" y="67"/>
                  <a:pt x="294" y="57"/>
                  <a:pt x="288" y="49"/>
                </a:cubicBezTo>
                <a:cubicBezTo>
                  <a:pt x="279" y="39"/>
                  <a:pt x="275" y="29"/>
                  <a:pt x="275" y="29"/>
                </a:cubicBezTo>
                <a:cubicBezTo>
                  <a:pt x="275" y="29"/>
                  <a:pt x="271" y="22"/>
                  <a:pt x="266" y="17"/>
                </a:cubicBezTo>
                <a:cubicBezTo>
                  <a:pt x="260" y="12"/>
                  <a:pt x="253" y="10"/>
                  <a:pt x="253" y="10"/>
                </a:cubicBezTo>
                <a:cubicBezTo>
                  <a:pt x="253" y="10"/>
                  <a:pt x="257" y="4"/>
                  <a:pt x="268" y="2"/>
                </a:cubicBezTo>
                <a:cubicBezTo>
                  <a:pt x="276" y="0"/>
                  <a:pt x="288" y="1"/>
                  <a:pt x="298" y="3"/>
                </a:cubicBezTo>
                <a:cubicBezTo>
                  <a:pt x="319" y="7"/>
                  <a:pt x="345" y="28"/>
                  <a:pt x="345" y="28"/>
                </a:cubicBezTo>
                <a:cubicBezTo>
                  <a:pt x="345" y="28"/>
                  <a:pt x="365" y="45"/>
                  <a:pt x="375" y="60"/>
                </a:cubicBezTo>
                <a:cubicBezTo>
                  <a:pt x="383" y="74"/>
                  <a:pt x="383" y="86"/>
                  <a:pt x="383" y="86"/>
                </a:cubicBezTo>
                <a:cubicBezTo>
                  <a:pt x="383" y="86"/>
                  <a:pt x="382" y="89"/>
                  <a:pt x="380" y="89"/>
                </a:cubicBezTo>
                <a:cubicBezTo>
                  <a:pt x="378" y="88"/>
                  <a:pt x="374" y="85"/>
                  <a:pt x="374" y="85"/>
                </a:cubicBezTo>
                <a:lnTo>
                  <a:pt x="308" y="32"/>
                </a:lnTo>
                <a:close/>
                <a:moveTo>
                  <a:pt x="435" y="153"/>
                </a:moveTo>
                <a:cubicBezTo>
                  <a:pt x="435" y="153"/>
                  <a:pt x="461" y="128"/>
                  <a:pt x="479" y="112"/>
                </a:cubicBezTo>
                <a:cubicBezTo>
                  <a:pt x="489" y="103"/>
                  <a:pt x="498" y="97"/>
                  <a:pt x="498" y="97"/>
                </a:cubicBezTo>
                <a:cubicBezTo>
                  <a:pt x="498" y="97"/>
                  <a:pt x="490" y="94"/>
                  <a:pt x="478" y="97"/>
                </a:cubicBezTo>
                <a:cubicBezTo>
                  <a:pt x="466" y="100"/>
                  <a:pt x="454" y="105"/>
                  <a:pt x="440" y="113"/>
                </a:cubicBezTo>
                <a:cubicBezTo>
                  <a:pt x="431" y="118"/>
                  <a:pt x="420" y="128"/>
                  <a:pt x="414" y="136"/>
                </a:cubicBezTo>
                <a:cubicBezTo>
                  <a:pt x="406" y="147"/>
                  <a:pt x="402" y="156"/>
                  <a:pt x="402" y="156"/>
                </a:cubicBezTo>
                <a:cubicBezTo>
                  <a:pt x="402" y="156"/>
                  <a:pt x="398" y="163"/>
                  <a:pt x="392" y="168"/>
                </a:cubicBezTo>
                <a:cubicBezTo>
                  <a:pt x="387" y="173"/>
                  <a:pt x="380" y="175"/>
                  <a:pt x="380" y="175"/>
                </a:cubicBezTo>
                <a:cubicBezTo>
                  <a:pt x="380" y="175"/>
                  <a:pt x="384" y="181"/>
                  <a:pt x="395" y="183"/>
                </a:cubicBezTo>
                <a:cubicBezTo>
                  <a:pt x="402" y="185"/>
                  <a:pt x="414" y="184"/>
                  <a:pt x="425" y="182"/>
                </a:cubicBezTo>
                <a:cubicBezTo>
                  <a:pt x="445" y="178"/>
                  <a:pt x="472" y="157"/>
                  <a:pt x="472" y="157"/>
                </a:cubicBezTo>
                <a:cubicBezTo>
                  <a:pt x="472" y="157"/>
                  <a:pt x="491" y="140"/>
                  <a:pt x="501" y="125"/>
                </a:cubicBezTo>
                <a:cubicBezTo>
                  <a:pt x="510" y="111"/>
                  <a:pt x="510" y="99"/>
                  <a:pt x="510" y="99"/>
                </a:cubicBezTo>
                <a:cubicBezTo>
                  <a:pt x="510" y="99"/>
                  <a:pt x="509" y="96"/>
                  <a:pt x="507" y="96"/>
                </a:cubicBezTo>
                <a:cubicBezTo>
                  <a:pt x="505" y="97"/>
                  <a:pt x="501" y="100"/>
                  <a:pt x="501" y="100"/>
                </a:cubicBezTo>
                <a:lnTo>
                  <a:pt x="435" y="153"/>
                </a:lnTo>
                <a:close/>
                <a:moveTo>
                  <a:pt x="435" y="32"/>
                </a:moveTo>
                <a:cubicBezTo>
                  <a:pt x="435" y="32"/>
                  <a:pt x="461" y="57"/>
                  <a:pt x="479" y="73"/>
                </a:cubicBezTo>
                <a:cubicBezTo>
                  <a:pt x="489" y="82"/>
                  <a:pt x="498" y="88"/>
                  <a:pt x="498" y="88"/>
                </a:cubicBezTo>
                <a:cubicBezTo>
                  <a:pt x="498" y="88"/>
                  <a:pt x="490" y="91"/>
                  <a:pt x="478" y="88"/>
                </a:cubicBezTo>
                <a:cubicBezTo>
                  <a:pt x="466" y="85"/>
                  <a:pt x="454" y="80"/>
                  <a:pt x="440" y="72"/>
                </a:cubicBezTo>
                <a:cubicBezTo>
                  <a:pt x="431" y="67"/>
                  <a:pt x="420" y="57"/>
                  <a:pt x="414" y="49"/>
                </a:cubicBezTo>
                <a:cubicBezTo>
                  <a:pt x="406" y="39"/>
                  <a:pt x="402" y="29"/>
                  <a:pt x="402" y="29"/>
                </a:cubicBezTo>
                <a:cubicBezTo>
                  <a:pt x="402" y="29"/>
                  <a:pt x="398" y="22"/>
                  <a:pt x="392" y="17"/>
                </a:cubicBezTo>
                <a:cubicBezTo>
                  <a:pt x="387" y="12"/>
                  <a:pt x="380" y="10"/>
                  <a:pt x="380" y="10"/>
                </a:cubicBezTo>
                <a:cubicBezTo>
                  <a:pt x="380" y="10"/>
                  <a:pt x="384" y="4"/>
                  <a:pt x="395" y="2"/>
                </a:cubicBezTo>
                <a:cubicBezTo>
                  <a:pt x="402" y="0"/>
                  <a:pt x="414" y="1"/>
                  <a:pt x="425" y="3"/>
                </a:cubicBezTo>
                <a:cubicBezTo>
                  <a:pt x="445" y="7"/>
                  <a:pt x="472" y="28"/>
                  <a:pt x="472" y="28"/>
                </a:cubicBezTo>
                <a:cubicBezTo>
                  <a:pt x="472" y="28"/>
                  <a:pt x="491" y="45"/>
                  <a:pt x="501" y="60"/>
                </a:cubicBezTo>
                <a:cubicBezTo>
                  <a:pt x="510" y="74"/>
                  <a:pt x="510" y="86"/>
                  <a:pt x="510" y="86"/>
                </a:cubicBezTo>
                <a:cubicBezTo>
                  <a:pt x="510" y="86"/>
                  <a:pt x="509" y="89"/>
                  <a:pt x="507" y="89"/>
                </a:cubicBezTo>
                <a:cubicBezTo>
                  <a:pt x="505" y="88"/>
                  <a:pt x="501" y="85"/>
                  <a:pt x="501" y="85"/>
                </a:cubicBezTo>
                <a:lnTo>
                  <a:pt x="435" y="32"/>
                </a:lnTo>
                <a:close/>
                <a:moveTo>
                  <a:pt x="9418" y="153"/>
                </a:moveTo>
                <a:cubicBezTo>
                  <a:pt x="9418" y="153"/>
                  <a:pt x="9444" y="128"/>
                  <a:pt x="9462" y="112"/>
                </a:cubicBezTo>
                <a:cubicBezTo>
                  <a:pt x="9472" y="103"/>
                  <a:pt x="9482" y="97"/>
                  <a:pt x="9482" y="97"/>
                </a:cubicBezTo>
                <a:cubicBezTo>
                  <a:pt x="9482" y="97"/>
                  <a:pt x="9473" y="94"/>
                  <a:pt x="9462" y="97"/>
                </a:cubicBezTo>
                <a:cubicBezTo>
                  <a:pt x="9449" y="100"/>
                  <a:pt x="9437" y="105"/>
                  <a:pt x="9423" y="113"/>
                </a:cubicBezTo>
                <a:cubicBezTo>
                  <a:pt x="9415" y="118"/>
                  <a:pt x="9404" y="128"/>
                  <a:pt x="9398" y="136"/>
                </a:cubicBezTo>
                <a:cubicBezTo>
                  <a:pt x="9389" y="147"/>
                  <a:pt x="9385" y="156"/>
                  <a:pt x="9385" y="156"/>
                </a:cubicBezTo>
                <a:cubicBezTo>
                  <a:pt x="9385" y="156"/>
                  <a:pt x="9381" y="163"/>
                  <a:pt x="9376" y="168"/>
                </a:cubicBezTo>
                <a:cubicBezTo>
                  <a:pt x="9370" y="173"/>
                  <a:pt x="9363" y="175"/>
                  <a:pt x="9363" y="175"/>
                </a:cubicBezTo>
                <a:cubicBezTo>
                  <a:pt x="9363" y="175"/>
                  <a:pt x="9367" y="181"/>
                  <a:pt x="9378" y="183"/>
                </a:cubicBezTo>
                <a:cubicBezTo>
                  <a:pt x="9385" y="185"/>
                  <a:pt x="9398" y="184"/>
                  <a:pt x="9408" y="182"/>
                </a:cubicBezTo>
                <a:cubicBezTo>
                  <a:pt x="9429" y="178"/>
                  <a:pt x="9455" y="157"/>
                  <a:pt x="9455" y="157"/>
                </a:cubicBezTo>
                <a:cubicBezTo>
                  <a:pt x="9455" y="157"/>
                  <a:pt x="9474" y="140"/>
                  <a:pt x="9484" y="125"/>
                </a:cubicBezTo>
                <a:cubicBezTo>
                  <a:pt x="9493" y="111"/>
                  <a:pt x="9493" y="99"/>
                  <a:pt x="9493" y="99"/>
                </a:cubicBezTo>
                <a:cubicBezTo>
                  <a:pt x="9493" y="99"/>
                  <a:pt x="9492" y="96"/>
                  <a:pt x="9490" y="96"/>
                </a:cubicBezTo>
                <a:cubicBezTo>
                  <a:pt x="9488" y="97"/>
                  <a:pt x="9484" y="100"/>
                  <a:pt x="9484" y="100"/>
                </a:cubicBezTo>
                <a:lnTo>
                  <a:pt x="9418" y="153"/>
                </a:lnTo>
                <a:close/>
                <a:moveTo>
                  <a:pt x="9418" y="32"/>
                </a:moveTo>
                <a:cubicBezTo>
                  <a:pt x="9418" y="32"/>
                  <a:pt x="9444" y="57"/>
                  <a:pt x="9462" y="73"/>
                </a:cubicBezTo>
                <a:cubicBezTo>
                  <a:pt x="9472" y="82"/>
                  <a:pt x="9482" y="88"/>
                  <a:pt x="9482" y="88"/>
                </a:cubicBezTo>
                <a:cubicBezTo>
                  <a:pt x="9482" y="88"/>
                  <a:pt x="9473" y="91"/>
                  <a:pt x="9462" y="88"/>
                </a:cubicBezTo>
                <a:cubicBezTo>
                  <a:pt x="9449" y="85"/>
                  <a:pt x="9437" y="80"/>
                  <a:pt x="9423" y="72"/>
                </a:cubicBezTo>
                <a:cubicBezTo>
                  <a:pt x="9415" y="67"/>
                  <a:pt x="9404" y="57"/>
                  <a:pt x="9398" y="49"/>
                </a:cubicBezTo>
                <a:cubicBezTo>
                  <a:pt x="9389" y="39"/>
                  <a:pt x="9385" y="29"/>
                  <a:pt x="9385" y="29"/>
                </a:cubicBezTo>
                <a:cubicBezTo>
                  <a:pt x="9385" y="29"/>
                  <a:pt x="9381" y="22"/>
                  <a:pt x="9376" y="17"/>
                </a:cubicBezTo>
                <a:cubicBezTo>
                  <a:pt x="9370" y="12"/>
                  <a:pt x="9363" y="10"/>
                  <a:pt x="9363" y="10"/>
                </a:cubicBezTo>
                <a:cubicBezTo>
                  <a:pt x="9363" y="10"/>
                  <a:pt x="9367" y="4"/>
                  <a:pt x="9378" y="2"/>
                </a:cubicBezTo>
                <a:cubicBezTo>
                  <a:pt x="9385" y="0"/>
                  <a:pt x="9398" y="1"/>
                  <a:pt x="9408" y="3"/>
                </a:cubicBezTo>
                <a:cubicBezTo>
                  <a:pt x="9429" y="7"/>
                  <a:pt x="9455" y="28"/>
                  <a:pt x="9455" y="28"/>
                </a:cubicBezTo>
                <a:cubicBezTo>
                  <a:pt x="9455" y="28"/>
                  <a:pt x="9474" y="45"/>
                  <a:pt x="9484" y="60"/>
                </a:cubicBezTo>
                <a:cubicBezTo>
                  <a:pt x="9493" y="74"/>
                  <a:pt x="9493" y="86"/>
                  <a:pt x="9493" y="86"/>
                </a:cubicBezTo>
                <a:cubicBezTo>
                  <a:pt x="9493" y="86"/>
                  <a:pt x="9492" y="89"/>
                  <a:pt x="9490" y="89"/>
                </a:cubicBezTo>
                <a:cubicBezTo>
                  <a:pt x="9488" y="88"/>
                  <a:pt x="9484" y="85"/>
                  <a:pt x="9484" y="85"/>
                </a:cubicBezTo>
                <a:lnTo>
                  <a:pt x="9418" y="32"/>
                </a:lnTo>
                <a:close/>
                <a:moveTo>
                  <a:pt x="9545" y="153"/>
                </a:moveTo>
                <a:cubicBezTo>
                  <a:pt x="9545" y="153"/>
                  <a:pt x="9570" y="128"/>
                  <a:pt x="9589" y="112"/>
                </a:cubicBezTo>
                <a:cubicBezTo>
                  <a:pt x="9599" y="103"/>
                  <a:pt x="9608" y="97"/>
                  <a:pt x="9608" y="97"/>
                </a:cubicBezTo>
                <a:cubicBezTo>
                  <a:pt x="9608" y="97"/>
                  <a:pt x="9600" y="94"/>
                  <a:pt x="9588" y="97"/>
                </a:cubicBezTo>
                <a:cubicBezTo>
                  <a:pt x="9576" y="100"/>
                  <a:pt x="9564" y="105"/>
                  <a:pt x="9550" y="113"/>
                </a:cubicBezTo>
                <a:cubicBezTo>
                  <a:pt x="9541" y="118"/>
                  <a:pt x="9530" y="128"/>
                  <a:pt x="9524" y="136"/>
                </a:cubicBezTo>
                <a:cubicBezTo>
                  <a:pt x="9516" y="147"/>
                  <a:pt x="9512" y="156"/>
                  <a:pt x="9512" y="156"/>
                </a:cubicBezTo>
                <a:cubicBezTo>
                  <a:pt x="9512" y="156"/>
                  <a:pt x="9508" y="163"/>
                  <a:pt x="9502" y="168"/>
                </a:cubicBezTo>
                <a:cubicBezTo>
                  <a:pt x="9497" y="173"/>
                  <a:pt x="9490" y="175"/>
                  <a:pt x="9490" y="175"/>
                </a:cubicBezTo>
                <a:cubicBezTo>
                  <a:pt x="9490" y="175"/>
                  <a:pt x="9494" y="181"/>
                  <a:pt x="9505" y="183"/>
                </a:cubicBezTo>
                <a:cubicBezTo>
                  <a:pt x="9512" y="185"/>
                  <a:pt x="9524" y="184"/>
                  <a:pt x="9534" y="182"/>
                </a:cubicBezTo>
                <a:cubicBezTo>
                  <a:pt x="9555" y="178"/>
                  <a:pt x="9582" y="157"/>
                  <a:pt x="9582" y="157"/>
                </a:cubicBezTo>
                <a:cubicBezTo>
                  <a:pt x="9582" y="157"/>
                  <a:pt x="9601" y="140"/>
                  <a:pt x="9611" y="125"/>
                </a:cubicBezTo>
                <a:cubicBezTo>
                  <a:pt x="9620" y="111"/>
                  <a:pt x="9620" y="99"/>
                  <a:pt x="9620" y="99"/>
                </a:cubicBezTo>
                <a:cubicBezTo>
                  <a:pt x="9620" y="99"/>
                  <a:pt x="9619" y="96"/>
                  <a:pt x="9617" y="96"/>
                </a:cubicBezTo>
                <a:cubicBezTo>
                  <a:pt x="9615" y="97"/>
                  <a:pt x="9611" y="100"/>
                  <a:pt x="9611" y="100"/>
                </a:cubicBezTo>
                <a:lnTo>
                  <a:pt x="9545" y="153"/>
                </a:lnTo>
                <a:close/>
                <a:moveTo>
                  <a:pt x="9545" y="32"/>
                </a:moveTo>
                <a:cubicBezTo>
                  <a:pt x="9545" y="32"/>
                  <a:pt x="9570" y="57"/>
                  <a:pt x="9589" y="73"/>
                </a:cubicBezTo>
                <a:cubicBezTo>
                  <a:pt x="9599" y="82"/>
                  <a:pt x="9608" y="88"/>
                  <a:pt x="9608" y="88"/>
                </a:cubicBezTo>
                <a:cubicBezTo>
                  <a:pt x="9608" y="88"/>
                  <a:pt x="9600" y="91"/>
                  <a:pt x="9588" y="88"/>
                </a:cubicBezTo>
                <a:cubicBezTo>
                  <a:pt x="9576" y="85"/>
                  <a:pt x="9564" y="80"/>
                  <a:pt x="9550" y="72"/>
                </a:cubicBezTo>
                <a:cubicBezTo>
                  <a:pt x="9541" y="67"/>
                  <a:pt x="9530" y="57"/>
                  <a:pt x="9524" y="49"/>
                </a:cubicBezTo>
                <a:cubicBezTo>
                  <a:pt x="9516" y="39"/>
                  <a:pt x="9512" y="29"/>
                  <a:pt x="9512" y="29"/>
                </a:cubicBezTo>
                <a:cubicBezTo>
                  <a:pt x="9512" y="29"/>
                  <a:pt x="9508" y="22"/>
                  <a:pt x="9502" y="17"/>
                </a:cubicBezTo>
                <a:cubicBezTo>
                  <a:pt x="9497" y="12"/>
                  <a:pt x="9490" y="10"/>
                  <a:pt x="9490" y="10"/>
                </a:cubicBezTo>
                <a:cubicBezTo>
                  <a:pt x="9490" y="10"/>
                  <a:pt x="9494" y="4"/>
                  <a:pt x="9505" y="2"/>
                </a:cubicBezTo>
                <a:cubicBezTo>
                  <a:pt x="9512" y="0"/>
                  <a:pt x="9524" y="1"/>
                  <a:pt x="9534" y="3"/>
                </a:cubicBezTo>
                <a:cubicBezTo>
                  <a:pt x="9555" y="7"/>
                  <a:pt x="9582" y="28"/>
                  <a:pt x="9582" y="28"/>
                </a:cubicBezTo>
                <a:cubicBezTo>
                  <a:pt x="9582" y="28"/>
                  <a:pt x="9601" y="45"/>
                  <a:pt x="9611" y="60"/>
                </a:cubicBezTo>
                <a:cubicBezTo>
                  <a:pt x="9620" y="74"/>
                  <a:pt x="9620" y="86"/>
                  <a:pt x="9620" y="86"/>
                </a:cubicBezTo>
                <a:cubicBezTo>
                  <a:pt x="9620" y="86"/>
                  <a:pt x="9619" y="89"/>
                  <a:pt x="9617" y="89"/>
                </a:cubicBezTo>
                <a:cubicBezTo>
                  <a:pt x="9615" y="88"/>
                  <a:pt x="9611" y="85"/>
                  <a:pt x="9611" y="85"/>
                </a:cubicBezTo>
                <a:lnTo>
                  <a:pt x="9545" y="32"/>
                </a:lnTo>
                <a:close/>
                <a:moveTo>
                  <a:pt x="9671" y="153"/>
                </a:moveTo>
                <a:cubicBezTo>
                  <a:pt x="9671" y="153"/>
                  <a:pt x="9697" y="128"/>
                  <a:pt x="9715" y="112"/>
                </a:cubicBezTo>
                <a:cubicBezTo>
                  <a:pt x="9726" y="103"/>
                  <a:pt x="9735" y="97"/>
                  <a:pt x="9735" y="97"/>
                </a:cubicBezTo>
                <a:cubicBezTo>
                  <a:pt x="9735" y="97"/>
                  <a:pt x="9726" y="94"/>
                  <a:pt x="9715" y="97"/>
                </a:cubicBezTo>
                <a:cubicBezTo>
                  <a:pt x="9703" y="100"/>
                  <a:pt x="9690" y="105"/>
                  <a:pt x="9677" y="113"/>
                </a:cubicBezTo>
                <a:cubicBezTo>
                  <a:pt x="9668" y="118"/>
                  <a:pt x="9657" y="128"/>
                  <a:pt x="9651" y="136"/>
                </a:cubicBezTo>
                <a:cubicBezTo>
                  <a:pt x="9642" y="147"/>
                  <a:pt x="9638" y="156"/>
                  <a:pt x="9638" y="156"/>
                </a:cubicBezTo>
                <a:cubicBezTo>
                  <a:pt x="9638" y="156"/>
                  <a:pt x="9634" y="163"/>
                  <a:pt x="9629" y="168"/>
                </a:cubicBezTo>
                <a:cubicBezTo>
                  <a:pt x="9623" y="173"/>
                  <a:pt x="9616" y="175"/>
                  <a:pt x="9616" y="175"/>
                </a:cubicBezTo>
                <a:cubicBezTo>
                  <a:pt x="9616" y="175"/>
                  <a:pt x="9620" y="181"/>
                  <a:pt x="9631" y="183"/>
                </a:cubicBezTo>
                <a:cubicBezTo>
                  <a:pt x="9639" y="185"/>
                  <a:pt x="9651" y="184"/>
                  <a:pt x="9661" y="182"/>
                </a:cubicBezTo>
                <a:cubicBezTo>
                  <a:pt x="9682" y="178"/>
                  <a:pt x="9709" y="157"/>
                  <a:pt x="9709" y="157"/>
                </a:cubicBezTo>
                <a:cubicBezTo>
                  <a:pt x="9709" y="157"/>
                  <a:pt x="9728" y="140"/>
                  <a:pt x="9738" y="125"/>
                </a:cubicBezTo>
                <a:cubicBezTo>
                  <a:pt x="9747" y="111"/>
                  <a:pt x="9746" y="99"/>
                  <a:pt x="9746" y="99"/>
                </a:cubicBezTo>
                <a:cubicBezTo>
                  <a:pt x="9746" y="99"/>
                  <a:pt x="9745" y="96"/>
                  <a:pt x="9744" y="96"/>
                </a:cubicBezTo>
                <a:cubicBezTo>
                  <a:pt x="9741" y="97"/>
                  <a:pt x="9737" y="100"/>
                  <a:pt x="9737" y="100"/>
                </a:cubicBezTo>
                <a:lnTo>
                  <a:pt x="9671" y="153"/>
                </a:lnTo>
                <a:close/>
                <a:moveTo>
                  <a:pt x="9671" y="32"/>
                </a:moveTo>
                <a:cubicBezTo>
                  <a:pt x="9671" y="32"/>
                  <a:pt x="9697" y="57"/>
                  <a:pt x="9715" y="73"/>
                </a:cubicBezTo>
                <a:cubicBezTo>
                  <a:pt x="9726" y="82"/>
                  <a:pt x="9735" y="88"/>
                  <a:pt x="9735" y="88"/>
                </a:cubicBezTo>
                <a:cubicBezTo>
                  <a:pt x="9735" y="88"/>
                  <a:pt x="9726" y="91"/>
                  <a:pt x="9715" y="88"/>
                </a:cubicBezTo>
                <a:cubicBezTo>
                  <a:pt x="9703" y="85"/>
                  <a:pt x="9690" y="80"/>
                  <a:pt x="9677" y="72"/>
                </a:cubicBezTo>
                <a:cubicBezTo>
                  <a:pt x="9668" y="67"/>
                  <a:pt x="9657" y="57"/>
                  <a:pt x="9651" y="49"/>
                </a:cubicBezTo>
                <a:cubicBezTo>
                  <a:pt x="9642" y="39"/>
                  <a:pt x="9638" y="29"/>
                  <a:pt x="9638" y="29"/>
                </a:cubicBezTo>
                <a:cubicBezTo>
                  <a:pt x="9638" y="29"/>
                  <a:pt x="9634" y="22"/>
                  <a:pt x="9629" y="17"/>
                </a:cubicBezTo>
                <a:cubicBezTo>
                  <a:pt x="9623" y="12"/>
                  <a:pt x="9616" y="10"/>
                  <a:pt x="9616" y="10"/>
                </a:cubicBezTo>
                <a:cubicBezTo>
                  <a:pt x="9616" y="10"/>
                  <a:pt x="9620" y="4"/>
                  <a:pt x="9631" y="2"/>
                </a:cubicBezTo>
                <a:cubicBezTo>
                  <a:pt x="9639" y="0"/>
                  <a:pt x="9651" y="1"/>
                  <a:pt x="9661" y="3"/>
                </a:cubicBezTo>
                <a:cubicBezTo>
                  <a:pt x="9682" y="7"/>
                  <a:pt x="9709" y="28"/>
                  <a:pt x="9709" y="28"/>
                </a:cubicBezTo>
                <a:cubicBezTo>
                  <a:pt x="9709" y="28"/>
                  <a:pt x="9728" y="45"/>
                  <a:pt x="9738" y="60"/>
                </a:cubicBezTo>
                <a:cubicBezTo>
                  <a:pt x="9747" y="74"/>
                  <a:pt x="9746" y="86"/>
                  <a:pt x="9746" y="86"/>
                </a:cubicBezTo>
                <a:cubicBezTo>
                  <a:pt x="9746" y="86"/>
                  <a:pt x="9745" y="89"/>
                  <a:pt x="9744" y="89"/>
                </a:cubicBezTo>
                <a:cubicBezTo>
                  <a:pt x="9741" y="88"/>
                  <a:pt x="9737" y="85"/>
                  <a:pt x="9737" y="85"/>
                </a:cubicBezTo>
                <a:lnTo>
                  <a:pt x="9671" y="32"/>
                </a:lnTo>
                <a:close/>
                <a:moveTo>
                  <a:pt x="9798" y="153"/>
                </a:moveTo>
                <a:cubicBezTo>
                  <a:pt x="9798" y="153"/>
                  <a:pt x="9824" y="128"/>
                  <a:pt x="9842" y="112"/>
                </a:cubicBezTo>
                <a:cubicBezTo>
                  <a:pt x="9852" y="103"/>
                  <a:pt x="9862" y="97"/>
                  <a:pt x="9862" y="97"/>
                </a:cubicBezTo>
                <a:cubicBezTo>
                  <a:pt x="9862" y="97"/>
                  <a:pt x="9853" y="94"/>
                  <a:pt x="9842" y="97"/>
                </a:cubicBezTo>
                <a:cubicBezTo>
                  <a:pt x="9829" y="100"/>
                  <a:pt x="9817" y="105"/>
                  <a:pt x="9803" y="113"/>
                </a:cubicBezTo>
                <a:cubicBezTo>
                  <a:pt x="9795" y="118"/>
                  <a:pt x="9784" y="128"/>
                  <a:pt x="9777" y="136"/>
                </a:cubicBezTo>
                <a:cubicBezTo>
                  <a:pt x="9769" y="147"/>
                  <a:pt x="9765" y="156"/>
                  <a:pt x="9765" y="156"/>
                </a:cubicBezTo>
                <a:cubicBezTo>
                  <a:pt x="9765" y="156"/>
                  <a:pt x="9761" y="163"/>
                  <a:pt x="9756" y="168"/>
                </a:cubicBezTo>
                <a:cubicBezTo>
                  <a:pt x="9750" y="173"/>
                  <a:pt x="9743" y="175"/>
                  <a:pt x="9743" y="175"/>
                </a:cubicBezTo>
                <a:cubicBezTo>
                  <a:pt x="9743" y="175"/>
                  <a:pt x="9747" y="181"/>
                  <a:pt x="9758" y="183"/>
                </a:cubicBezTo>
                <a:cubicBezTo>
                  <a:pt x="9765" y="185"/>
                  <a:pt x="9778" y="184"/>
                  <a:pt x="9788" y="182"/>
                </a:cubicBezTo>
                <a:cubicBezTo>
                  <a:pt x="9808" y="178"/>
                  <a:pt x="9835" y="157"/>
                  <a:pt x="9835" y="157"/>
                </a:cubicBezTo>
                <a:cubicBezTo>
                  <a:pt x="9835" y="157"/>
                  <a:pt x="9854" y="140"/>
                  <a:pt x="9864" y="125"/>
                </a:cubicBezTo>
                <a:cubicBezTo>
                  <a:pt x="9873" y="111"/>
                  <a:pt x="9873" y="99"/>
                  <a:pt x="9873" y="99"/>
                </a:cubicBezTo>
                <a:cubicBezTo>
                  <a:pt x="9873" y="99"/>
                  <a:pt x="9872" y="96"/>
                  <a:pt x="9870" y="96"/>
                </a:cubicBezTo>
                <a:cubicBezTo>
                  <a:pt x="9868" y="97"/>
                  <a:pt x="9864" y="100"/>
                  <a:pt x="9864" y="100"/>
                </a:cubicBezTo>
                <a:lnTo>
                  <a:pt x="9798" y="153"/>
                </a:lnTo>
                <a:close/>
                <a:moveTo>
                  <a:pt x="9798" y="32"/>
                </a:moveTo>
                <a:cubicBezTo>
                  <a:pt x="9798" y="32"/>
                  <a:pt x="9824" y="57"/>
                  <a:pt x="9842" y="73"/>
                </a:cubicBezTo>
                <a:cubicBezTo>
                  <a:pt x="9852" y="82"/>
                  <a:pt x="9862" y="88"/>
                  <a:pt x="9862" y="88"/>
                </a:cubicBezTo>
                <a:cubicBezTo>
                  <a:pt x="9862" y="88"/>
                  <a:pt x="9853" y="91"/>
                  <a:pt x="9842" y="88"/>
                </a:cubicBezTo>
                <a:cubicBezTo>
                  <a:pt x="9829" y="85"/>
                  <a:pt x="9817" y="80"/>
                  <a:pt x="9803" y="72"/>
                </a:cubicBezTo>
                <a:cubicBezTo>
                  <a:pt x="9795" y="67"/>
                  <a:pt x="9784" y="57"/>
                  <a:pt x="9777" y="49"/>
                </a:cubicBezTo>
                <a:cubicBezTo>
                  <a:pt x="9769" y="39"/>
                  <a:pt x="9765" y="29"/>
                  <a:pt x="9765" y="29"/>
                </a:cubicBezTo>
                <a:cubicBezTo>
                  <a:pt x="9765" y="29"/>
                  <a:pt x="9761" y="22"/>
                  <a:pt x="9756" y="17"/>
                </a:cubicBezTo>
                <a:cubicBezTo>
                  <a:pt x="9750" y="12"/>
                  <a:pt x="9743" y="10"/>
                  <a:pt x="9743" y="10"/>
                </a:cubicBezTo>
                <a:cubicBezTo>
                  <a:pt x="9743" y="10"/>
                  <a:pt x="9747" y="4"/>
                  <a:pt x="9758" y="2"/>
                </a:cubicBezTo>
                <a:cubicBezTo>
                  <a:pt x="9765" y="0"/>
                  <a:pt x="9778" y="1"/>
                  <a:pt x="9788" y="3"/>
                </a:cubicBezTo>
                <a:cubicBezTo>
                  <a:pt x="9808" y="7"/>
                  <a:pt x="9835" y="28"/>
                  <a:pt x="9835" y="28"/>
                </a:cubicBezTo>
                <a:cubicBezTo>
                  <a:pt x="9835" y="28"/>
                  <a:pt x="9854" y="45"/>
                  <a:pt x="9864" y="60"/>
                </a:cubicBezTo>
                <a:cubicBezTo>
                  <a:pt x="9873" y="74"/>
                  <a:pt x="9873" y="86"/>
                  <a:pt x="9873" y="86"/>
                </a:cubicBezTo>
                <a:cubicBezTo>
                  <a:pt x="9873" y="86"/>
                  <a:pt x="9872" y="89"/>
                  <a:pt x="9870" y="89"/>
                </a:cubicBezTo>
                <a:cubicBezTo>
                  <a:pt x="9868" y="88"/>
                  <a:pt x="9864" y="85"/>
                  <a:pt x="9864" y="85"/>
                </a:cubicBezTo>
                <a:lnTo>
                  <a:pt x="9798" y="32"/>
                </a:lnTo>
                <a:close/>
                <a:moveTo>
                  <a:pt x="9924" y="153"/>
                </a:moveTo>
                <a:cubicBezTo>
                  <a:pt x="9924" y="153"/>
                  <a:pt x="9950" y="128"/>
                  <a:pt x="9968" y="112"/>
                </a:cubicBezTo>
                <a:cubicBezTo>
                  <a:pt x="9979" y="103"/>
                  <a:pt x="9988" y="97"/>
                  <a:pt x="9988" y="97"/>
                </a:cubicBezTo>
                <a:cubicBezTo>
                  <a:pt x="9988" y="97"/>
                  <a:pt x="9979" y="94"/>
                  <a:pt x="9968" y="97"/>
                </a:cubicBezTo>
                <a:cubicBezTo>
                  <a:pt x="9956" y="100"/>
                  <a:pt x="9943" y="105"/>
                  <a:pt x="9930" y="113"/>
                </a:cubicBezTo>
                <a:cubicBezTo>
                  <a:pt x="9921" y="118"/>
                  <a:pt x="9910" y="128"/>
                  <a:pt x="9904" y="136"/>
                </a:cubicBezTo>
                <a:cubicBezTo>
                  <a:pt x="9895" y="147"/>
                  <a:pt x="9892" y="156"/>
                  <a:pt x="9892" y="156"/>
                </a:cubicBezTo>
                <a:cubicBezTo>
                  <a:pt x="9892" y="156"/>
                  <a:pt x="9887" y="163"/>
                  <a:pt x="9882" y="168"/>
                </a:cubicBezTo>
                <a:cubicBezTo>
                  <a:pt x="9876" y="173"/>
                  <a:pt x="9870" y="175"/>
                  <a:pt x="9870" y="175"/>
                </a:cubicBezTo>
                <a:cubicBezTo>
                  <a:pt x="9870" y="175"/>
                  <a:pt x="9873" y="181"/>
                  <a:pt x="9884" y="183"/>
                </a:cubicBezTo>
                <a:cubicBezTo>
                  <a:pt x="9892" y="185"/>
                  <a:pt x="9904" y="184"/>
                  <a:pt x="9914" y="182"/>
                </a:cubicBezTo>
                <a:cubicBezTo>
                  <a:pt x="9935" y="178"/>
                  <a:pt x="9962" y="157"/>
                  <a:pt x="9962" y="157"/>
                </a:cubicBezTo>
                <a:cubicBezTo>
                  <a:pt x="9962" y="157"/>
                  <a:pt x="9981" y="140"/>
                  <a:pt x="9991" y="125"/>
                </a:cubicBezTo>
                <a:cubicBezTo>
                  <a:pt x="10000" y="111"/>
                  <a:pt x="10000" y="99"/>
                  <a:pt x="10000" y="99"/>
                </a:cubicBezTo>
                <a:cubicBezTo>
                  <a:pt x="10000" y="99"/>
                  <a:pt x="9999" y="96"/>
                  <a:pt x="9997" y="96"/>
                </a:cubicBezTo>
                <a:cubicBezTo>
                  <a:pt x="9994" y="97"/>
                  <a:pt x="9990" y="100"/>
                  <a:pt x="9990" y="100"/>
                </a:cubicBezTo>
                <a:lnTo>
                  <a:pt x="9924" y="153"/>
                </a:lnTo>
                <a:close/>
                <a:moveTo>
                  <a:pt x="9924" y="32"/>
                </a:moveTo>
                <a:cubicBezTo>
                  <a:pt x="9924" y="32"/>
                  <a:pt x="9950" y="57"/>
                  <a:pt x="9968" y="73"/>
                </a:cubicBezTo>
                <a:cubicBezTo>
                  <a:pt x="9979" y="82"/>
                  <a:pt x="9988" y="88"/>
                  <a:pt x="9988" y="88"/>
                </a:cubicBezTo>
                <a:cubicBezTo>
                  <a:pt x="9988" y="88"/>
                  <a:pt x="9979" y="91"/>
                  <a:pt x="9968" y="88"/>
                </a:cubicBezTo>
                <a:cubicBezTo>
                  <a:pt x="9956" y="85"/>
                  <a:pt x="9943" y="80"/>
                  <a:pt x="9930" y="72"/>
                </a:cubicBezTo>
                <a:cubicBezTo>
                  <a:pt x="9921" y="67"/>
                  <a:pt x="9910" y="57"/>
                  <a:pt x="9904" y="49"/>
                </a:cubicBezTo>
                <a:cubicBezTo>
                  <a:pt x="9895" y="39"/>
                  <a:pt x="9892" y="29"/>
                  <a:pt x="9892" y="29"/>
                </a:cubicBezTo>
                <a:cubicBezTo>
                  <a:pt x="9892" y="29"/>
                  <a:pt x="9887" y="22"/>
                  <a:pt x="9882" y="17"/>
                </a:cubicBezTo>
                <a:cubicBezTo>
                  <a:pt x="9876" y="12"/>
                  <a:pt x="9870" y="10"/>
                  <a:pt x="9870" y="10"/>
                </a:cubicBezTo>
                <a:cubicBezTo>
                  <a:pt x="9870" y="10"/>
                  <a:pt x="9873" y="4"/>
                  <a:pt x="9884" y="2"/>
                </a:cubicBezTo>
                <a:cubicBezTo>
                  <a:pt x="9892" y="0"/>
                  <a:pt x="9904" y="1"/>
                  <a:pt x="9914" y="3"/>
                </a:cubicBezTo>
                <a:cubicBezTo>
                  <a:pt x="9935" y="7"/>
                  <a:pt x="9962" y="28"/>
                  <a:pt x="9962" y="28"/>
                </a:cubicBezTo>
                <a:cubicBezTo>
                  <a:pt x="9962" y="28"/>
                  <a:pt x="9981" y="45"/>
                  <a:pt x="9991" y="60"/>
                </a:cubicBezTo>
                <a:cubicBezTo>
                  <a:pt x="10000" y="74"/>
                  <a:pt x="10000" y="86"/>
                  <a:pt x="10000" y="86"/>
                </a:cubicBezTo>
                <a:cubicBezTo>
                  <a:pt x="10000" y="86"/>
                  <a:pt x="9999" y="89"/>
                  <a:pt x="9997" y="89"/>
                </a:cubicBezTo>
                <a:cubicBezTo>
                  <a:pt x="9994" y="88"/>
                  <a:pt x="9990" y="85"/>
                  <a:pt x="9990" y="85"/>
                </a:cubicBezTo>
                <a:lnTo>
                  <a:pt x="9924" y="32"/>
                </a:lnTo>
                <a:close/>
                <a:moveTo>
                  <a:pt x="10051" y="153"/>
                </a:moveTo>
                <a:cubicBezTo>
                  <a:pt x="10051" y="153"/>
                  <a:pt x="10077" y="128"/>
                  <a:pt x="10095" y="112"/>
                </a:cubicBezTo>
                <a:cubicBezTo>
                  <a:pt x="10106" y="103"/>
                  <a:pt x="10115" y="97"/>
                  <a:pt x="10115" y="97"/>
                </a:cubicBezTo>
                <a:cubicBezTo>
                  <a:pt x="10115" y="97"/>
                  <a:pt x="10106" y="94"/>
                  <a:pt x="10095" y="97"/>
                </a:cubicBezTo>
                <a:cubicBezTo>
                  <a:pt x="10082" y="100"/>
                  <a:pt x="10070" y="105"/>
                  <a:pt x="10056" y="113"/>
                </a:cubicBezTo>
                <a:cubicBezTo>
                  <a:pt x="10048" y="118"/>
                  <a:pt x="10037" y="128"/>
                  <a:pt x="10031" y="136"/>
                </a:cubicBezTo>
                <a:cubicBezTo>
                  <a:pt x="10022" y="147"/>
                  <a:pt x="10018" y="156"/>
                  <a:pt x="10018" y="156"/>
                </a:cubicBezTo>
                <a:cubicBezTo>
                  <a:pt x="10018" y="156"/>
                  <a:pt x="10014" y="163"/>
                  <a:pt x="10009" y="168"/>
                </a:cubicBezTo>
                <a:cubicBezTo>
                  <a:pt x="10003" y="173"/>
                  <a:pt x="9996" y="175"/>
                  <a:pt x="9996" y="175"/>
                </a:cubicBezTo>
                <a:cubicBezTo>
                  <a:pt x="9996" y="175"/>
                  <a:pt x="10000" y="181"/>
                  <a:pt x="10011" y="183"/>
                </a:cubicBezTo>
                <a:cubicBezTo>
                  <a:pt x="10018" y="185"/>
                  <a:pt x="10031" y="184"/>
                  <a:pt x="10041" y="182"/>
                </a:cubicBezTo>
                <a:cubicBezTo>
                  <a:pt x="10062" y="178"/>
                  <a:pt x="10088" y="157"/>
                  <a:pt x="10088" y="157"/>
                </a:cubicBezTo>
                <a:cubicBezTo>
                  <a:pt x="10088" y="157"/>
                  <a:pt x="10107" y="140"/>
                  <a:pt x="10117" y="125"/>
                </a:cubicBezTo>
                <a:cubicBezTo>
                  <a:pt x="10126" y="111"/>
                  <a:pt x="10126" y="99"/>
                  <a:pt x="10126" y="99"/>
                </a:cubicBezTo>
                <a:cubicBezTo>
                  <a:pt x="10126" y="99"/>
                  <a:pt x="10125" y="96"/>
                  <a:pt x="10123" y="96"/>
                </a:cubicBezTo>
                <a:cubicBezTo>
                  <a:pt x="10121" y="97"/>
                  <a:pt x="10117" y="100"/>
                  <a:pt x="10117" y="100"/>
                </a:cubicBezTo>
                <a:lnTo>
                  <a:pt x="10051" y="153"/>
                </a:lnTo>
                <a:close/>
                <a:moveTo>
                  <a:pt x="10051" y="32"/>
                </a:moveTo>
                <a:cubicBezTo>
                  <a:pt x="10051" y="32"/>
                  <a:pt x="10077" y="57"/>
                  <a:pt x="10095" y="73"/>
                </a:cubicBezTo>
                <a:cubicBezTo>
                  <a:pt x="10106" y="82"/>
                  <a:pt x="10115" y="88"/>
                  <a:pt x="10115" y="88"/>
                </a:cubicBezTo>
                <a:cubicBezTo>
                  <a:pt x="10115" y="88"/>
                  <a:pt x="10106" y="91"/>
                  <a:pt x="10095" y="88"/>
                </a:cubicBezTo>
                <a:cubicBezTo>
                  <a:pt x="10082" y="85"/>
                  <a:pt x="10070" y="80"/>
                  <a:pt x="10056" y="72"/>
                </a:cubicBezTo>
                <a:cubicBezTo>
                  <a:pt x="10048" y="67"/>
                  <a:pt x="10037" y="57"/>
                  <a:pt x="10031" y="49"/>
                </a:cubicBezTo>
                <a:cubicBezTo>
                  <a:pt x="10022" y="39"/>
                  <a:pt x="10018" y="29"/>
                  <a:pt x="10018" y="29"/>
                </a:cubicBezTo>
                <a:cubicBezTo>
                  <a:pt x="10018" y="29"/>
                  <a:pt x="10014" y="22"/>
                  <a:pt x="10009" y="17"/>
                </a:cubicBezTo>
                <a:cubicBezTo>
                  <a:pt x="10003" y="12"/>
                  <a:pt x="9996" y="10"/>
                  <a:pt x="9996" y="10"/>
                </a:cubicBezTo>
                <a:cubicBezTo>
                  <a:pt x="9996" y="10"/>
                  <a:pt x="10000" y="4"/>
                  <a:pt x="10011" y="2"/>
                </a:cubicBezTo>
                <a:cubicBezTo>
                  <a:pt x="10018" y="0"/>
                  <a:pt x="10031" y="1"/>
                  <a:pt x="10041" y="3"/>
                </a:cubicBezTo>
                <a:cubicBezTo>
                  <a:pt x="10062" y="7"/>
                  <a:pt x="10088" y="28"/>
                  <a:pt x="10088" y="28"/>
                </a:cubicBezTo>
                <a:cubicBezTo>
                  <a:pt x="10088" y="28"/>
                  <a:pt x="10107" y="45"/>
                  <a:pt x="10117" y="60"/>
                </a:cubicBezTo>
                <a:cubicBezTo>
                  <a:pt x="10126" y="74"/>
                  <a:pt x="10126" y="86"/>
                  <a:pt x="10126" y="86"/>
                </a:cubicBezTo>
                <a:cubicBezTo>
                  <a:pt x="10126" y="86"/>
                  <a:pt x="10125" y="89"/>
                  <a:pt x="10123" y="89"/>
                </a:cubicBezTo>
                <a:cubicBezTo>
                  <a:pt x="10121" y="88"/>
                  <a:pt x="10117" y="85"/>
                  <a:pt x="10117" y="85"/>
                </a:cubicBezTo>
                <a:lnTo>
                  <a:pt x="10051" y="32"/>
                </a:lnTo>
                <a:close/>
                <a:moveTo>
                  <a:pt x="10178" y="153"/>
                </a:moveTo>
                <a:cubicBezTo>
                  <a:pt x="10178" y="153"/>
                  <a:pt x="10204" y="128"/>
                  <a:pt x="10222" y="112"/>
                </a:cubicBezTo>
                <a:cubicBezTo>
                  <a:pt x="10232" y="103"/>
                  <a:pt x="10241" y="97"/>
                  <a:pt x="10241" y="97"/>
                </a:cubicBezTo>
                <a:cubicBezTo>
                  <a:pt x="10241" y="97"/>
                  <a:pt x="10233" y="94"/>
                  <a:pt x="10221" y="97"/>
                </a:cubicBezTo>
                <a:cubicBezTo>
                  <a:pt x="10209" y="100"/>
                  <a:pt x="10197" y="105"/>
                  <a:pt x="10183" y="113"/>
                </a:cubicBezTo>
                <a:cubicBezTo>
                  <a:pt x="10174" y="118"/>
                  <a:pt x="10163" y="128"/>
                  <a:pt x="10157" y="136"/>
                </a:cubicBezTo>
                <a:cubicBezTo>
                  <a:pt x="10149" y="147"/>
                  <a:pt x="10145" y="156"/>
                  <a:pt x="10145" y="156"/>
                </a:cubicBezTo>
                <a:cubicBezTo>
                  <a:pt x="10145" y="156"/>
                  <a:pt x="10141" y="163"/>
                  <a:pt x="10135" y="168"/>
                </a:cubicBezTo>
                <a:cubicBezTo>
                  <a:pt x="10130" y="173"/>
                  <a:pt x="10123" y="175"/>
                  <a:pt x="10123" y="175"/>
                </a:cubicBezTo>
                <a:cubicBezTo>
                  <a:pt x="10123" y="175"/>
                  <a:pt x="10127" y="181"/>
                  <a:pt x="10138" y="183"/>
                </a:cubicBezTo>
                <a:cubicBezTo>
                  <a:pt x="10145" y="185"/>
                  <a:pt x="10157" y="184"/>
                  <a:pt x="10168" y="182"/>
                </a:cubicBezTo>
                <a:cubicBezTo>
                  <a:pt x="10188" y="178"/>
                  <a:pt x="10215" y="157"/>
                  <a:pt x="10215" y="157"/>
                </a:cubicBezTo>
                <a:cubicBezTo>
                  <a:pt x="10215" y="157"/>
                  <a:pt x="10234" y="140"/>
                  <a:pt x="10244" y="125"/>
                </a:cubicBezTo>
                <a:cubicBezTo>
                  <a:pt x="10253" y="111"/>
                  <a:pt x="10253" y="99"/>
                  <a:pt x="10253" y="99"/>
                </a:cubicBezTo>
                <a:cubicBezTo>
                  <a:pt x="10253" y="99"/>
                  <a:pt x="10252" y="96"/>
                  <a:pt x="10250" y="96"/>
                </a:cubicBezTo>
                <a:cubicBezTo>
                  <a:pt x="10248" y="97"/>
                  <a:pt x="10244" y="100"/>
                  <a:pt x="10244" y="100"/>
                </a:cubicBezTo>
                <a:lnTo>
                  <a:pt x="10178" y="153"/>
                </a:lnTo>
                <a:close/>
                <a:moveTo>
                  <a:pt x="10178" y="32"/>
                </a:moveTo>
                <a:cubicBezTo>
                  <a:pt x="10178" y="32"/>
                  <a:pt x="10204" y="57"/>
                  <a:pt x="10222" y="73"/>
                </a:cubicBezTo>
                <a:cubicBezTo>
                  <a:pt x="10232" y="82"/>
                  <a:pt x="10241" y="88"/>
                  <a:pt x="10241" y="88"/>
                </a:cubicBezTo>
                <a:cubicBezTo>
                  <a:pt x="10241" y="88"/>
                  <a:pt x="10233" y="91"/>
                  <a:pt x="10221" y="88"/>
                </a:cubicBezTo>
                <a:cubicBezTo>
                  <a:pt x="10209" y="85"/>
                  <a:pt x="10197" y="80"/>
                  <a:pt x="10183" y="72"/>
                </a:cubicBezTo>
                <a:cubicBezTo>
                  <a:pt x="10174" y="67"/>
                  <a:pt x="10163" y="57"/>
                  <a:pt x="10157" y="49"/>
                </a:cubicBezTo>
                <a:cubicBezTo>
                  <a:pt x="10149" y="39"/>
                  <a:pt x="10145" y="29"/>
                  <a:pt x="10145" y="29"/>
                </a:cubicBezTo>
                <a:cubicBezTo>
                  <a:pt x="10145" y="29"/>
                  <a:pt x="10141" y="22"/>
                  <a:pt x="10135" y="17"/>
                </a:cubicBezTo>
                <a:cubicBezTo>
                  <a:pt x="10130" y="12"/>
                  <a:pt x="10123" y="10"/>
                  <a:pt x="10123" y="10"/>
                </a:cubicBezTo>
                <a:cubicBezTo>
                  <a:pt x="10123" y="10"/>
                  <a:pt x="10127" y="4"/>
                  <a:pt x="10138" y="2"/>
                </a:cubicBezTo>
                <a:cubicBezTo>
                  <a:pt x="10145" y="0"/>
                  <a:pt x="10157" y="1"/>
                  <a:pt x="10168" y="3"/>
                </a:cubicBezTo>
                <a:cubicBezTo>
                  <a:pt x="10188" y="7"/>
                  <a:pt x="10215" y="28"/>
                  <a:pt x="10215" y="28"/>
                </a:cubicBezTo>
                <a:cubicBezTo>
                  <a:pt x="10215" y="28"/>
                  <a:pt x="10234" y="45"/>
                  <a:pt x="10244" y="60"/>
                </a:cubicBezTo>
                <a:cubicBezTo>
                  <a:pt x="10253" y="74"/>
                  <a:pt x="10253" y="86"/>
                  <a:pt x="10253" y="86"/>
                </a:cubicBezTo>
                <a:cubicBezTo>
                  <a:pt x="10253" y="86"/>
                  <a:pt x="10252" y="89"/>
                  <a:pt x="10250" y="89"/>
                </a:cubicBezTo>
                <a:cubicBezTo>
                  <a:pt x="10248" y="88"/>
                  <a:pt x="10244" y="85"/>
                  <a:pt x="10244" y="85"/>
                </a:cubicBezTo>
                <a:lnTo>
                  <a:pt x="10178" y="32"/>
                </a:lnTo>
                <a:close/>
                <a:moveTo>
                  <a:pt x="10304" y="153"/>
                </a:moveTo>
                <a:cubicBezTo>
                  <a:pt x="10304" y="153"/>
                  <a:pt x="10330" y="128"/>
                  <a:pt x="10348" y="112"/>
                </a:cubicBezTo>
                <a:cubicBezTo>
                  <a:pt x="10359" y="103"/>
                  <a:pt x="10368" y="97"/>
                  <a:pt x="10368" y="97"/>
                </a:cubicBezTo>
                <a:cubicBezTo>
                  <a:pt x="10368" y="97"/>
                  <a:pt x="10359" y="94"/>
                  <a:pt x="10348" y="97"/>
                </a:cubicBezTo>
                <a:cubicBezTo>
                  <a:pt x="10336" y="100"/>
                  <a:pt x="10323" y="105"/>
                  <a:pt x="10310" y="113"/>
                </a:cubicBezTo>
                <a:cubicBezTo>
                  <a:pt x="10301" y="118"/>
                  <a:pt x="10290" y="128"/>
                  <a:pt x="10284" y="136"/>
                </a:cubicBezTo>
                <a:cubicBezTo>
                  <a:pt x="10275" y="147"/>
                  <a:pt x="10271" y="156"/>
                  <a:pt x="10271" y="156"/>
                </a:cubicBezTo>
                <a:cubicBezTo>
                  <a:pt x="10271" y="156"/>
                  <a:pt x="10267" y="163"/>
                  <a:pt x="10262" y="168"/>
                </a:cubicBezTo>
                <a:cubicBezTo>
                  <a:pt x="10256" y="173"/>
                  <a:pt x="10249" y="175"/>
                  <a:pt x="10249" y="175"/>
                </a:cubicBezTo>
                <a:cubicBezTo>
                  <a:pt x="10249" y="175"/>
                  <a:pt x="10253" y="181"/>
                  <a:pt x="10264" y="183"/>
                </a:cubicBezTo>
                <a:cubicBezTo>
                  <a:pt x="10272" y="185"/>
                  <a:pt x="10284" y="184"/>
                  <a:pt x="10294" y="182"/>
                </a:cubicBezTo>
                <a:cubicBezTo>
                  <a:pt x="10315" y="178"/>
                  <a:pt x="10342" y="157"/>
                  <a:pt x="10342" y="157"/>
                </a:cubicBezTo>
                <a:cubicBezTo>
                  <a:pt x="10342" y="157"/>
                  <a:pt x="10361" y="140"/>
                  <a:pt x="10371" y="125"/>
                </a:cubicBezTo>
                <a:cubicBezTo>
                  <a:pt x="10380" y="111"/>
                  <a:pt x="10379" y="99"/>
                  <a:pt x="10379" y="99"/>
                </a:cubicBezTo>
                <a:cubicBezTo>
                  <a:pt x="10379" y="99"/>
                  <a:pt x="10379" y="96"/>
                  <a:pt x="10377" y="96"/>
                </a:cubicBezTo>
                <a:cubicBezTo>
                  <a:pt x="10374" y="97"/>
                  <a:pt x="10370" y="100"/>
                  <a:pt x="10370" y="100"/>
                </a:cubicBezTo>
                <a:lnTo>
                  <a:pt x="10304" y="153"/>
                </a:lnTo>
                <a:close/>
                <a:moveTo>
                  <a:pt x="10304" y="32"/>
                </a:moveTo>
                <a:cubicBezTo>
                  <a:pt x="10304" y="32"/>
                  <a:pt x="10330" y="57"/>
                  <a:pt x="10348" y="73"/>
                </a:cubicBezTo>
                <a:cubicBezTo>
                  <a:pt x="10359" y="82"/>
                  <a:pt x="10368" y="88"/>
                  <a:pt x="10368" y="88"/>
                </a:cubicBezTo>
                <a:cubicBezTo>
                  <a:pt x="10368" y="88"/>
                  <a:pt x="10359" y="91"/>
                  <a:pt x="10348" y="88"/>
                </a:cubicBezTo>
                <a:cubicBezTo>
                  <a:pt x="10336" y="85"/>
                  <a:pt x="10323" y="80"/>
                  <a:pt x="10310" y="72"/>
                </a:cubicBezTo>
                <a:cubicBezTo>
                  <a:pt x="10301" y="67"/>
                  <a:pt x="10290" y="57"/>
                  <a:pt x="10284" y="49"/>
                </a:cubicBezTo>
                <a:cubicBezTo>
                  <a:pt x="10275" y="39"/>
                  <a:pt x="10271" y="29"/>
                  <a:pt x="10271" y="29"/>
                </a:cubicBezTo>
                <a:cubicBezTo>
                  <a:pt x="10271" y="29"/>
                  <a:pt x="10267" y="22"/>
                  <a:pt x="10262" y="17"/>
                </a:cubicBezTo>
                <a:cubicBezTo>
                  <a:pt x="10256" y="12"/>
                  <a:pt x="10249" y="10"/>
                  <a:pt x="10249" y="10"/>
                </a:cubicBezTo>
                <a:cubicBezTo>
                  <a:pt x="10249" y="10"/>
                  <a:pt x="10253" y="4"/>
                  <a:pt x="10264" y="2"/>
                </a:cubicBezTo>
                <a:cubicBezTo>
                  <a:pt x="10272" y="0"/>
                  <a:pt x="10284" y="1"/>
                  <a:pt x="10294" y="3"/>
                </a:cubicBezTo>
                <a:cubicBezTo>
                  <a:pt x="10315" y="7"/>
                  <a:pt x="10342" y="28"/>
                  <a:pt x="10342" y="28"/>
                </a:cubicBezTo>
                <a:cubicBezTo>
                  <a:pt x="10342" y="28"/>
                  <a:pt x="10361" y="45"/>
                  <a:pt x="10371" y="60"/>
                </a:cubicBezTo>
                <a:cubicBezTo>
                  <a:pt x="10380" y="74"/>
                  <a:pt x="10379" y="86"/>
                  <a:pt x="10379" y="86"/>
                </a:cubicBezTo>
                <a:cubicBezTo>
                  <a:pt x="10379" y="86"/>
                  <a:pt x="10379" y="89"/>
                  <a:pt x="10377" y="89"/>
                </a:cubicBezTo>
                <a:cubicBezTo>
                  <a:pt x="10374" y="88"/>
                  <a:pt x="10370" y="85"/>
                  <a:pt x="10370" y="85"/>
                </a:cubicBezTo>
                <a:lnTo>
                  <a:pt x="10304" y="32"/>
                </a:lnTo>
                <a:close/>
                <a:moveTo>
                  <a:pt x="10431" y="153"/>
                </a:moveTo>
                <a:cubicBezTo>
                  <a:pt x="10431" y="153"/>
                  <a:pt x="10457" y="128"/>
                  <a:pt x="10475" y="112"/>
                </a:cubicBezTo>
                <a:cubicBezTo>
                  <a:pt x="10485" y="103"/>
                  <a:pt x="10495" y="97"/>
                  <a:pt x="10495" y="97"/>
                </a:cubicBezTo>
                <a:cubicBezTo>
                  <a:pt x="10495" y="97"/>
                  <a:pt x="10486" y="94"/>
                  <a:pt x="10475" y="97"/>
                </a:cubicBezTo>
                <a:cubicBezTo>
                  <a:pt x="10462" y="100"/>
                  <a:pt x="10450" y="105"/>
                  <a:pt x="10436" y="113"/>
                </a:cubicBezTo>
                <a:cubicBezTo>
                  <a:pt x="10428" y="118"/>
                  <a:pt x="10417" y="128"/>
                  <a:pt x="10410" y="136"/>
                </a:cubicBezTo>
                <a:cubicBezTo>
                  <a:pt x="10402" y="147"/>
                  <a:pt x="10398" y="156"/>
                  <a:pt x="10398" y="156"/>
                </a:cubicBezTo>
                <a:cubicBezTo>
                  <a:pt x="10398" y="156"/>
                  <a:pt x="10394" y="163"/>
                  <a:pt x="10389" y="168"/>
                </a:cubicBezTo>
                <a:cubicBezTo>
                  <a:pt x="10383" y="173"/>
                  <a:pt x="10376" y="175"/>
                  <a:pt x="10376" y="175"/>
                </a:cubicBezTo>
                <a:cubicBezTo>
                  <a:pt x="10376" y="175"/>
                  <a:pt x="10380" y="181"/>
                  <a:pt x="10391" y="183"/>
                </a:cubicBezTo>
                <a:cubicBezTo>
                  <a:pt x="10398" y="185"/>
                  <a:pt x="10411" y="184"/>
                  <a:pt x="10421" y="182"/>
                </a:cubicBezTo>
                <a:cubicBezTo>
                  <a:pt x="10441" y="178"/>
                  <a:pt x="10468" y="157"/>
                  <a:pt x="10468" y="157"/>
                </a:cubicBezTo>
                <a:cubicBezTo>
                  <a:pt x="10468" y="157"/>
                  <a:pt x="10487" y="140"/>
                  <a:pt x="10497" y="125"/>
                </a:cubicBezTo>
                <a:cubicBezTo>
                  <a:pt x="10506" y="111"/>
                  <a:pt x="10506" y="99"/>
                  <a:pt x="10506" y="99"/>
                </a:cubicBezTo>
                <a:cubicBezTo>
                  <a:pt x="10506" y="99"/>
                  <a:pt x="10505" y="96"/>
                  <a:pt x="10503" y="96"/>
                </a:cubicBezTo>
                <a:cubicBezTo>
                  <a:pt x="10501" y="97"/>
                  <a:pt x="10497" y="100"/>
                  <a:pt x="10497" y="100"/>
                </a:cubicBezTo>
                <a:lnTo>
                  <a:pt x="10431" y="153"/>
                </a:lnTo>
                <a:close/>
                <a:moveTo>
                  <a:pt x="10431" y="32"/>
                </a:moveTo>
                <a:cubicBezTo>
                  <a:pt x="10431" y="32"/>
                  <a:pt x="10457" y="57"/>
                  <a:pt x="10475" y="73"/>
                </a:cubicBezTo>
                <a:cubicBezTo>
                  <a:pt x="10485" y="82"/>
                  <a:pt x="10495" y="88"/>
                  <a:pt x="10495" y="88"/>
                </a:cubicBezTo>
                <a:cubicBezTo>
                  <a:pt x="10495" y="88"/>
                  <a:pt x="10486" y="91"/>
                  <a:pt x="10475" y="88"/>
                </a:cubicBezTo>
                <a:cubicBezTo>
                  <a:pt x="10462" y="85"/>
                  <a:pt x="10450" y="80"/>
                  <a:pt x="10436" y="72"/>
                </a:cubicBezTo>
                <a:cubicBezTo>
                  <a:pt x="10428" y="67"/>
                  <a:pt x="10417" y="57"/>
                  <a:pt x="10410" y="49"/>
                </a:cubicBezTo>
                <a:cubicBezTo>
                  <a:pt x="10402" y="39"/>
                  <a:pt x="10398" y="29"/>
                  <a:pt x="10398" y="29"/>
                </a:cubicBezTo>
                <a:cubicBezTo>
                  <a:pt x="10398" y="29"/>
                  <a:pt x="10394" y="22"/>
                  <a:pt x="10389" y="17"/>
                </a:cubicBezTo>
                <a:cubicBezTo>
                  <a:pt x="10383" y="12"/>
                  <a:pt x="10376" y="10"/>
                  <a:pt x="10376" y="10"/>
                </a:cubicBezTo>
                <a:cubicBezTo>
                  <a:pt x="10376" y="10"/>
                  <a:pt x="10380" y="4"/>
                  <a:pt x="10391" y="2"/>
                </a:cubicBezTo>
                <a:cubicBezTo>
                  <a:pt x="10398" y="0"/>
                  <a:pt x="10411" y="1"/>
                  <a:pt x="10421" y="3"/>
                </a:cubicBezTo>
                <a:cubicBezTo>
                  <a:pt x="10441" y="7"/>
                  <a:pt x="10468" y="28"/>
                  <a:pt x="10468" y="28"/>
                </a:cubicBezTo>
                <a:cubicBezTo>
                  <a:pt x="10468" y="28"/>
                  <a:pt x="10487" y="45"/>
                  <a:pt x="10497" y="60"/>
                </a:cubicBezTo>
                <a:cubicBezTo>
                  <a:pt x="10506" y="74"/>
                  <a:pt x="10506" y="86"/>
                  <a:pt x="10506" y="86"/>
                </a:cubicBezTo>
                <a:cubicBezTo>
                  <a:pt x="10506" y="86"/>
                  <a:pt x="10505" y="89"/>
                  <a:pt x="10503" y="89"/>
                </a:cubicBezTo>
                <a:cubicBezTo>
                  <a:pt x="10501" y="88"/>
                  <a:pt x="10497" y="85"/>
                  <a:pt x="10497" y="85"/>
                </a:cubicBezTo>
                <a:lnTo>
                  <a:pt x="10431" y="32"/>
                </a:lnTo>
                <a:close/>
                <a:moveTo>
                  <a:pt x="10557" y="153"/>
                </a:moveTo>
                <a:cubicBezTo>
                  <a:pt x="10557" y="153"/>
                  <a:pt x="10583" y="128"/>
                  <a:pt x="10601" y="112"/>
                </a:cubicBezTo>
                <a:cubicBezTo>
                  <a:pt x="10612" y="103"/>
                  <a:pt x="10621" y="97"/>
                  <a:pt x="10621" y="97"/>
                </a:cubicBezTo>
                <a:cubicBezTo>
                  <a:pt x="10621" y="97"/>
                  <a:pt x="10612" y="94"/>
                  <a:pt x="10601" y="97"/>
                </a:cubicBezTo>
                <a:cubicBezTo>
                  <a:pt x="10589" y="100"/>
                  <a:pt x="10577" y="105"/>
                  <a:pt x="10563" y="113"/>
                </a:cubicBezTo>
                <a:cubicBezTo>
                  <a:pt x="10554" y="118"/>
                  <a:pt x="10543" y="128"/>
                  <a:pt x="10537" y="136"/>
                </a:cubicBezTo>
                <a:cubicBezTo>
                  <a:pt x="10528" y="147"/>
                  <a:pt x="10525" y="156"/>
                  <a:pt x="10525" y="156"/>
                </a:cubicBezTo>
                <a:cubicBezTo>
                  <a:pt x="10525" y="156"/>
                  <a:pt x="10520" y="163"/>
                  <a:pt x="10515" y="168"/>
                </a:cubicBezTo>
                <a:cubicBezTo>
                  <a:pt x="10509" y="173"/>
                  <a:pt x="10503" y="175"/>
                  <a:pt x="10503" y="175"/>
                </a:cubicBezTo>
                <a:cubicBezTo>
                  <a:pt x="10503" y="175"/>
                  <a:pt x="10506" y="181"/>
                  <a:pt x="10518" y="183"/>
                </a:cubicBezTo>
                <a:cubicBezTo>
                  <a:pt x="10525" y="185"/>
                  <a:pt x="10537" y="184"/>
                  <a:pt x="10547" y="182"/>
                </a:cubicBezTo>
                <a:cubicBezTo>
                  <a:pt x="10568" y="178"/>
                  <a:pt x="10595" y="157"/>
                  <a:pt x="10595" y="157"/>
                </a:cubicBezTo>
                <a:cubicBezTo>
                  <a:pt x="10595" y="157"/>
                  <a:pt x="10614" y="140"/>
                  <a:pt x="10624" y="125"/>
                </a:cubicBezTo>
                <a:cubicBezTo>
                  <a:pt x="10633" y="111"/>
                  <a:pt x="10633" y="99"/>
                  <a:pt x="10633" y="99"/>
                </a:cubicBezTo>
                <a:cubicBezTo>
                  <a:pt x="10633" y="99"/>
                  <a:pt x="10632" y="96"/>
                  <a:pt x="10630" y="96"/>
                </a:cubicBezTo>
                <a:cubicBezTo>
                  <a:pt x="10628" y="97"/>
                  <a:pt x="10623" y="100"/>
                  <a:pt x="10623" y="100"/>
                </a:cubicBezTo>
                <a:lnTo>
                  <a:pt x="10557" y="153"/>
                </a:lnTo>
                <a:close/>
                <a:moveTo>
                  <a:pt x="10557" y="32"/>
                </a:moveTo>
                <a:cubicBezTo>
                  <a:pt x="10557" y="32"/>
                  <a:pt x="10583" y="57"/>
                  <a:pt x="10601" y="73"/>
                </a:cubicBezTo>
                <a:cubicBezTo>
                  <a:pt x="10612" y="82"/>
                  <a:pt x="10621" y="88"/>
                  <a:pt x="10621" y="88"/>
                </a:cubicBezTo>
                <a:cubicBezTo>
                  <a:pt x="10621" y="88"/>
                  <a:pt x="10612" y="91"/>
                  <a:pt x="10601" y="88"/>
                </a:cubicBezTo>
                <a:cubicBezTo>
                  <a:pt x="10589" y="85"/>
                  <a:pt x="10577" y="80"/>
                  <a:pt x="10563" y="72"/>
                </a:cubicBezTo>
                <a:cubicBezTo>
                  <a:pt x="10554" y="67"/>
                  <a:pt x="10543" y="57"/>
                  <a:pt x="10537" y="49"/>
                </a:cubicBezTo>
                <a:cubicBezTo>
                  <a:pt x="10528" y="39"/>
                  <a:pt x="10525" y="29"/>
                  <a:pt x="10525" y="29"/>
                </a:cubicBezTo>
                <a:cubicBezTo>
                  <a:pt x="10525" y="29"/>
                  <a:pt x="10520" y="22"/>
                  <a:pt x="10515" y="17"/>
                </a:cubicBezTo>
                <a:cubicBezTo>
                  <a:pt x="10509" y="12"/>
                  <a:pt x="10503" y="10"/>
                  <a:pt x="10503" y="10"/>
                </a:cubicBezTo>
                <a:cubicBezTo>
                  <a:pt x="10503" y="10"/>
                  <a:pt x="10506" y="4"/>
                  <a:pt x="10518" y="2"/>
                </a:cubicBezTo>
                <a:cubicBezTo>
                  <a:pt x="10525" y="0"/>
                  <a:pt x="10537" y="1"/>
                  <a:pt x="10547" y="3"/>
                </a:cubicBezTo>
                <a:cubicBezTo>
                  <a:pt x="10568" y="7"/>
                  <a:pt x="10595" y="28"/>
                  <a:pt x="10595" y="28"/>
                </a:cubicBezTo>
                <a:cubicBezTo>
                  <a:pt x="10595" y="28"/>
                  <a:pt x="10614" y="45"/>
                  <a:pt x="10624" y="60"/>
                </a:cubicBezTo>
                <a:cubicBezTo>
                  <a:pt x="10633" y="74"/>
                  <a:pt x="10633" y="86"/>
                  <a:pt x="10633" y="86"/>
                </a:cubicBezTo>
                <a:cubicBezTo>
                  <a:pt x="10633" y="86"/>
                  <a:pt x="10632" y="89"/>
                  <a:pt x="10630" y="89"/>
                </a:cubicBezTo>
                <a:cubicBezTo>
                  <a:pt x="10628" y="88"/>
                  <a:pt x="10623" y="85"/>
                  <a:pt x="10623" y="85"/>
                </a:cubicBezTo>
                <a:lnTo>
                  <a:pt x="10557" y="32"/>
                </a:lnTo>
                <a:close/>
                <a:moveTo>
                  <a:pt x="10684" y="153"/>
                </a:moveTo>
                <a:cubicBezTo>
                  <a:pt x="10684" y="153"/>
                  <a:pt x="10710" y="128"/>
                  <a:pt x="10728" y="112"/>
                </a:cubicBezTo>
                <a:cubicBezTo>
                  <a:pt x="10739" y="103"/>
                  <a:pt x="10748" y="97"/>
                  <a:pt x="10748" y="97"/>
                </a:cubicBezTo>
                <a:cubicBezTo>
                  <a:pt x="10748" y="97"/>
                  <a:pt x="10739" y="94"/>
                  <a:pt x="10728" y="97"/>
                </a:cubicBezTo>
                <a:cubicBezTo>
                  <a:pt x="10715" y="100"/>
                  <a:pt x="10703" y="105"/>
                  <a:pt x="10689" y="113"/>
                </a:cubicBezTo>
                <a:cubicBezTo>
                  <a:pt x="10681" y="118"/>
                  <a:pt x="10670" y="128"/>
                  <a:pt x="10664" y="136"/>
                </a:cubicBezTo>
                <a:cubicBezTo>
                  <a:pt x="10655" y="147"/>
                  <a:pt x="10651" y="156"/>
                  <a:pt x="10651" y="156"/>
                </a:cubicBezTo>
                <a:cubicBezTo>
                  <a:pt x="10651" y="156"/>
                  <a:pt x="10647" y="163"/>
                  <a:pt x="10642" y="168"/>
                </a:cubicBezTo>
                <a:cubicBezTo>
                  <a:pt x="10636" y="173"/>
                  <a:pt x="10629" y="175"/>
                  <a:pt x="10629" y="175"/>
                </a:cubicBezTo>
                <a:cubicBezTo>
                  <a:pt x="10629" y="175"/>
                  <a:pt x="10633" y="181"/>
                  <a:pt x="10644" y="183"/>
                </a:cubicBezTo>
                <a:cubicBezTo>
                  <a:pt x="10652" y="185"/>
                  <a:pt x="10664" y="184"/>
                  <a:pt x="10674" y="182"/>
                </a:cubicBezTo>
                <a:cubicBezTo>
                  <a:pt x="10695" y="178"/>
                  <a:pt x="10721" y="157"/>
                  <a:pt x="10721" y="157"/>
                </a:cubicBezTo>
                <a:cubicBezTo>
                  <a:pt x="10721" y="157"/>
                  <a:pt x="10741" y="140"/>
                  <a:pt x="10751" y="125"/>
                </a:cubicBezTo>
                <a:cubicBezTo>
                  <a:pt x="10759" y="111"/>
                  <a:pt x="10759" y="99"/>
                  <a:pt x="10759" y="99"/>
                </a:cubicBezTo>
                <a:cubicBezTo>
                  <a:pt x="10759" y="99"/>
                  <a:pt x="10758" y="96"/>
                  <a:pt x="10756" y="96"/>
                </a:cubicBezTo>
                <a:cubicBezTo>
                  <a:pt x="10754" y="97"/>
                  <a:pt x="10750" y="100"/>
                  <a:pt x="10750" y="100"/>
                </a:cubicBezTo>
                <a:lnTo>
                  <a:pt x="10684" y="153"/>
                </a:lnTo>
                <a:close/>
                <a:moveTo>
                  <a:pt x="10684" y="32"/>
                </a:moveTo>
                <a:cubicBezTo>
                  <a:pt x="10684" y="32"/>
                  <a:pt x="10710" y="57"/>
                  <a:pt x="10728" y="73"/>
                </a:cubicBezTo>
                <a:cubicBezTo>
                  <a:pt x="10739" y="82"/>
                  <a:pt x="10748" y="88"/>
                  <a:pt x="10748" y="88"/>
                </a:cubicBezTo>
                <a:cubicBezTo>
                  <a:pt x="10748" y="88"/>
                  <a:pt x="10739" y="91"/>
                  <a:pt x="10728" y="88"/>
                </a:cubicBezTo>
                <a:cubicBezTo>
                  <a:pt x="10715" y="85"/>
                  <a:pt x="10703" y="80"/>
                  <a:pt x="10689" y="72"/>
                </a:cubicBezTo>
                <a:cubicBezTo>
                  <a:pt x="10681" y="67"/>
                  <a:pt x="10670" y="57"/>
                  <a:pt x="10664" y="49"/>
                </a:cubicBezTo>
                <a:cubicBezTo>
                  <a:pt x="10655" y="39"/>
                  <a:pt x="10651" y="29"/>
                  <a:pt x="10651" y="29"/>
                </a:cubicBezTo>
                <a:cubicBezTo>
                  <a:pt x="10651" y="29"/>
                  <a:pt x="10647" y="22"/>
                  <a:pt x="10642" y="17"/>
                </a:cubicBezTo>
                <a:cubicBezTo>
                  <a:pt x="10636" y="12"/>
                  <a:pt x="10629" y="10"/>
                  <a:pt x="10629" y="10"/>
                </a:cubicBezTo>
                <a:cubicBezTo>
                  <a:pt x="10629" y="10"/>
                  <a:pt x="10633" y="4"/>
                  <a:pt x="10644" y="2"/>
                </a:cubicBezTo>
                <a:cubicBezTo>
                  <a:pt x="10652" y="0"/>
                  <a:pt x="10664" y="1"/>
                  <a:pt x="10674" y="3"/>
                </a:cubicBezTo>
                <a:cubicBezTo>
                  <a:pt x="10695" y="7"/>
                  <a:pt x="10721" y="28"/>
                  <a:pt x="10721" y="28"/>
                </a:cubicBezTo>
                <a:cubicBezTo>
                  <a:pt x="10721" y="28"/>
                  <a:pt x="10741" y="45"/>
                  <a:pt x="10751" y="60"/>
                </a:cubicBezTo>
                <a:cubicBezTo>
                  <a:pt x="10759" y="74"/>
                  <a:pt x="10759" y="86"/>
                  <a:pt x="10759" y="86"/>
                </a:cubicBezTo>
                <a:cubicBezTo>
                  <a:pt x="10759" y="86"/>
                  <a:pt x="10758" y="89"/>
                  <a:pt x="10756" y="89"/>
                </a:cubicBezTo>
                <a:cubicBezTo>
                  <a:pt x="10754" y="88"/>
                  <a:pt x="10750" y="85"/>
                  <a:pt x="10750" y="85"/>
                </a:cubicBezTo>
                <a:lnTo>
                  <a:pt x="10684" y="32"/>
                </a:lnTo>
                <a:close/>
                <a:moveTo>
                  <a:pt x="10808" y="153"/>
                </a:moveTo>
                <a:cubicBezTo>
                  <a:pt x="10808" y="153"/>
                  <a:pt x="10834" y="128"/>
                  <a:pt x="10852" y="112"/>
                </a:cubicBezTo>
                <a:cubicBezTo>
                  <a:pt x="10863" y="103"/>
                  <a:pt x="10872" y="97"/>
                  <a:pt x="10872" y="97"/>
                </a:cubicBezTo>
                <a:cubicBezTo>
                  <a:pt x="10872" y="97"/>
                  <a:pt x="10863" y="94"/>
                  <a:pt x="10852" y="97"/>
                </a:cubicBezTo>
                <a:cubicBezTo>
                  <a:pt x="10840" y="100"/>
                  <a:pt x="10827" y="105"/>
                  <a:pt x="10814" y="113"/>
                </a:cubicBezTo>
                <a:cubicBezTo>
                  <a:pt x="10805" y="118"/>
                  <a:pt x="10794" y="128"/>
                  <a:pt x="10788" y="136"/>
                </a:cubicBezTo>
                <a:cubicBezTo>
                  <a:pt x="10779" y="147"/>
                  <a:pt x="10776" y="156"/>
                  <a:pt x="10776" y="156"/>
                </a:cubicBezTo>
                <a:cubicBezTo>
                  <a:pt x="10776" y="156"/>
                  <a:pt x="10771" y="163"/>
                  <a:pt x="10766" y="168"/>
                </a:cubicBezTo>
                <a:cubicBezTo>
                  <a:pt x="10760" y="173"/>
                  <a:pt x="10754" y="175"/>
                  <a:pt x="10754" y="175"/>
                </a:cubicBezTo>
                <a:cubicBezTo>
                  <a:pt x="10754" y="175"/>
                  <a:pt x="10757" y="181"/>
                  <a:pt x="10768" y="183"/>
                </a:cubicBezTo>
                <a:cubicBezTo>
                  <a:pt x="10776" y="185"/>
                  <a:pt x="10788" y="184"/>
                  <a:pt x="10798" y="182"/>
                </a:cubicBezTo>
                <a:cubicBezTo>
                  <a:pt x="10819" y="178"/>
                  <a:pt x="10846" y="157"/>
                  <a:pt x="10846" y="157"/>
                </a:cubicBezTo>
                <a:cubicBezTo>
                  <a:pt x="10846" y="157"/>
                  <a:pt x="10865" y="140"/>
                  <a:pt x="10875" y="125"/>
                </a:cubicBezTo>
                <a:cubicBezTo>
                  <a:pt x="10884" y="111"/>
                  <a:pt x="10884" y="99"/>
                  <a:pt x="10884" y="99"/>
                </a:cubicBezTo>
                <a:cubicBezTo>
                  <a:pt x="10884" y="99"/>
                  <a:pt x="10883" y="96"/>
                  <a:pt x="10881" y="96"/>
                </a:cubicBezTo>
                <a:cubicBezTo>
                  <a:pt x="10878" y="97"/>
                  <a:pt x="10874" y="100"/>
                  <a:pt x="10874" y="100"/>
                </a:cubicBezTo>
                <a:lnTo>
                  <a:pt x="10808" y="153"/>
                </a:lnTo>
                <a:close/>
                <a:moveTo>
                  <a:pt x="10808" y="32"/>
                </a:moveTo>
                <a:cubicBezTo>
                  <a:pt x="10808" y="32"/>
                  <a:pt x="10834" y="57"/>
                  <a:pt x="10852" y="73"/>
                </a:cubicBezTo>
                <a:cubicBezTo>
                  <a:pt x="10863" y="82"/>
                  <a:pt x="10872" y="88"/>
                  <a:pt x="10872" y="88"/>
                </a:cubicBezTo>
                <a:cubicBezTo>
                  <a:pt x="10872" y="88"/>
                  <a:pt x="10863" y="91"/>
                  <a:pt x="10852" y="88"/>
                </a:cubicBezTo>
                <a:cubicBezTo>
                  <a:pt x="10840" y="85"/>
                  <a:pt x="10827" y="80"/>
                  <a:pt x="10814" y="72"/>
                </a:cubicBezTo>
                <a:cubicBezTo>
                  <a:pt x="10805" y="67"/>
                  <a:pt x="10794" y="57"/>
                  <a:pt x="10788" y="49"/>
                </a:cubicBezTo>
                <a:cubicBezTo>
                  <a:pt x="10779" y="39"/>
                  <a:pt x="10776" y="29"/>
                  <a:pt x="10776" y="29"/>
                </a:cubicBezTo>
                <a:cubicBezTo>
                  <a:pt x="10776" y="29"/>
                  <a:pt x="10771" y="22"/>
                  <a:pt x="10766" y="17"/>
                </a:cubicBezTo>
                <a:cubicBezTo>
                  <a:pt x="10760" y="12"/>
                  <a:pt x="10754" y="10"/>
                  <a:pt x="10754" y="10"/>
                </a:cubicBezTo>
                <a:cubicBezTo>
                  <a:pt x="10754" y="10"/>
                  <a:pt x="10757" y="4"/>
                  <a:pt x="10768" y="2"/>
                </a:cubicBezTo>
                <a:cubicBezTo>
                  <a:pt x="10776" y="0"/>
                  <a:pt x="10788" y="1"/>
                  <a:pt x="10798" y="3"/>
                </a:cubicBezTo>
                <a:cubicBezTo>
                  <a:pt x="10819" y="7"/>
                  <a:pt x="10846" y="28"/>
                  <a:pt x="10846" y="28"/>
                </a:cubicBezTo>
                <a:cubicBezTo>
                  <a:pt x="10846" y="28"/>
                  <a:pt x="10865" y="45"/>
                  <a:pt x="10875" y="60"/>
                </a:cubicBezTo>
                <a:cubicBezTo>
                  <a:pt x="10884" y="74"/>
                  <a:pt x="10884" y="86"/>
                  <a:pt x="10884" y="86"/>
                </a:cubicBezTo>
                <a:cubicBezTo>
                  <a:pt x="10884" y="86"/>
                  <a:pt x="10883" y="89"/>
                  <a:pt x="10881" y="89"/>
                </a:cubicBezTo>
                <a:cubicBezTo>
                  <a:pt x="10878" y="88"/>
                  <a:pt x="10874" y="85"/>
                  <a:pt x="10874" y="85"/>
                </a:cubicBezTo>
                <a:lnTo>
                  <a:pt x="10808" y="32"/>
                </a:lnTo>
                <a:close/>
                <a:moveTo>
                  <a:pt x="10935" y="153"/>
                </a:moveTo>
                <a:cubicBezTo>
                  <a:pt x="10935" y="153"/>
                  <a:pt x="10961" y="128"/>
                  <a:pt x="10979" y="112"/>
                </a:cubicBezTo>
                <a:cubicBezTo>
                  <a:pt x="10989" y="103"/>
                  <a:pt x="10999" y="97"/>
                  <a:pt x="10999" y="97"/>
                </a:cubicBezTo>
                <a:cubicBezTo>
                  <a:pt x="10999" y="97"/>
                  <a:pt x="10990" y="94"/>
                  <a:pt x="10979" y="97"/>
                </a:cubicBezTo>
                <a:cubicBezTo>
                  <a:pt x="10966" y="100"/>
                  <a:pt x="10954" y="105"/>
                  <a:pt x="10940" y="113"/>
                </a:cubicBezTo>
                <a:cubicBezTo>
                  <a:pt x="10932" y="118"/>
                  <a:pt x="10921" y="128"/>
                  <a:pt x="10915" y="136"/>
                </a:cubicBezTo>
                <a:cubicBezTo>
                  <a:pt x="10906" y="147"/>
                  <a:pt x="10902" y="156"/>
                  <a:pt x="10902" y="156"/>
                </a:cubicBezTo>
                <a:cubicBezTo>
                  <a:pt x="10902" y="156"/>
                  <a:pt x="10898" y="163"/>
                  <a:pt x="10893" y="168"/>
                </a:cubicBezTo>
                <a:cubicBezTo>
                  <a:pt x="10887" y="173"/>
                  <a:pt x="10880" y="175"/>
                  <a:pt x="10880" y="175"/>
                </a:cubicBezTo>
                <a:cubicBezTo>
                  <a:pt x="10880" y="175"/>
                  <a:pt x="10884" y="181"/>
                  <a:pt x="10895" y="183"/>
                </a:cubicBezTo>
                <a:cubicBezTo>
                  <a:pt x="10902" y="185"/>
                  <a:pt x="10915" y="184"/>
                  <a:pt x="10925" y="182"/>
                </a:cubicBezTo>
                <a:cubicBezTo>
                  <a:pt x="10946" y="178"/>
                  <a:pt x="10972" y="157"/>
                  <a:pt x="10972" y="157"/>
                </a:cubicBezTo>
                <a:cubicBezTo>
                  <a:pt x="10972" y="157"/>
                  <a:pt x="10991" y="140"/>
                  <a:pt x="11001" y="125"/>
                </a:cubicBezTo>
                <a:cubicBezTo>
                  <a:pt x="11010" y="111"/>
                  <a:pt x="11010" y="99"/>
                  <a:pt x="11010" y="99"/>
                </a:cubicBezTo>
                <a:cubicBezTo>
                  <a:pt x="11010" y="99"/>
                  <a:pt x="11009" y="96"/>
                  <a:pt x="11007" y="96"/>
                </a:cubicBezTo>
                <a:cubicBezTo>
                  <a:pt x="11005" y="97"/>
                  <a:pt x="11001" y="100"/>
                  <a:pt x="11001" y="100"/>
                </a:cubicBezTo>
                <a:lnTo>
                  <a:pt x="10935" y="153"/>
                </a:lnTo>
                <a:close/>
                <a:moveTo>
                  <a:pt x="10935" y="32"/>
                </a:moveTo>
                <a:cubicBezTo>
                  <a:pt x="10935" y="32"/>
                  <a:pt x="10961" y="57"/>
                  <a:pt x="10979" y="73"/>
                </a:cubicBezTo>
                <a:cubicBezTo>
                  <a:pt x="10989" y="82"/>
                  <a:pt x="10999" y="88"/>
                  <a:pt x="10999" y="88"/>
                </a:cubicBezTo>
                <a:cubicBezTo>
                  <a:pt x="10999" y="88"/>
                  <a:pt x="10990" y="91"/>
                  <a:pt x="10979" y="88"/>
                </a:cubicBezTo>
                <a:cubicBezTo>
                  <a:pt x="10966" y="85"/>
                  <a:pt x="10954" y="80"/>
                  <a:pt x="10940" y="72"/>
                </a:cubicBezTo>
                <a:cubicBezTo>
                  <a:pt x="10932" y="67"/>
                  <a:pt x="10921" y="57"/>
                  <a:pt x="10915" y="49"/>
                </a:cubicBezTo>
                <a:cubicBezTo>
                  <a:pt x="10906" y="39"/>
                  <a:pt x="10902" y="29"/>
                  <a:pt x="10902" y="29"/>
                </a:cubicBezTo>
                <a:cubicBezTo>
                  <a:pt x="10902" y="29"/>
                  <a:pt x="10898" y="22"/>
                  <a:pt x="10893" y="17"/>
                </a:cubicBezTo>
                <a:cubicBezTo>
                  <a:pt x="10887" y="12"/>
                  <a:pt x="10880" y="10"/>
                  <a:pt x="10880" y="10"/>
                </a:cubicBezTo>
                <a:cubicBezTo>
                  <a:pt x="10880" y="10"/>
                  <a:pt x="10884" y="4"/>
                  <a:pt x="10895" y="2"/>
                </a:cubicBezTo>
                <a:cubicBezTo>
                  <a:pt x="10902" y="0"/>
                  <a:pt x="10915" y="1"/>
                  <a:pt x="10925" y="3"/>
                </a:cubicBezTo>
                <a:cubicBezTo>
                  <a:pt x="10946" y="7"/>
                  <a:pt x="10972" y="28"/>
                  <a:pt x="10972" y="28"/>
                </a:cubicBezTo>
                <a:cubicBezTo>
                  <a:pt x="10972" y="28"/>
                  <a:pt x="10991" y="45"/>
                  <a:pt x="11001" y="60"/>
                </a:cubicBezTo>
                <a:cubicBezTo>
                  <a:pt x="11010" y="74"/>
                  <a:pt x="11010" y="86"/>
                  <a:pt x="11010" y="86"/>
                </a:cubicBezTo>
                <a:cubicBezTo>
                  <a:pt x="11010" y="86"/>
                  <a:pt x="11009" y="89"/>
                  <a:pt x="11007" y="89"/>
                </a:cubicBezTo>
                <a:cubicBezTo>
                  <a:pt x="11005" y="88"/>
                  <a:pt x="11001" y="85"/>
                  <a:pt x="11001" y="85"/>
                </a:cubicBezTo>
                <a:lnTo>
                  <a:pt x="10935" y="32"/>
                </a:lnTo>
                <a:close/>
                <a:moveTo>
                  <a:pt x="11062" y="153"/>
                </a:moveTo>
                <a:cubicBezTo>
                  <a:pt x="11062" y="153"/>
                  <a:pt x="11088" y="128"/>
                  <a:pt x="11106" y="112"/>
                </a:cubicBezTo>
                <a:cubicBezTo>
                  <a:pt x="11116" y="103"/>
                  <a:pt x="11125" y="97"/>
                  <a:pt x="11125" y="97"/>
                </a:cubicBezTo>
                <a:cubicBezTo>
                  <a:pt x="11125" y="97"/>
                  <a:pt x="11117" y="94"/>
                  <a:pt x="11105" y="97"/>
                </a:cubicBezTo>
                <a:cubicBezTo>
                  <a:pt x="11093" y="100"/>
                  <a:pt x="11081" y="105"/>
                  <a:pt x="11067" y="113"/>
                </a:cubicBezTo>
                <a:cubicBezTo>
                  <a:pt x="11058" y="118"/>
                  <a:pt x="11047" y="128"/>
                  <a:pt x="11041" y="136"/>
                </a:cubicBezTo>
                <a:cubicBezTo>
                  <a:pt x="11033" y="147"/>
                  <a:pt x="11029" y="156"/>
                  <a:pt x="11029" y="156"/>
                </a:cubicBezTo>
                <a:cubicBezTo>
                  <a:pt x="11029" y="156"/>
                  <a:pt x="11025" y="163"/>
                  <a:pt x="11019" y="168"/>
                </a:cubicBezTo>
                <a:cubicBezTo>
                  <a:pt x="11014" y="173"/>
                  <a:pt x="11007" y="175"/>
                  <a:pt x="11007" y="175"/>
                </a:cubicBezTo>
                <a:cubicBezTo>
                  <a:pt x="11007" y="175"/>
                  <a:pt x="11011" y="181"/>
                  <a:pt x="11022" y="183"/>
                </a:cubicBezTo>
                <a:cubicBezTo>
                  <a:pt x="11029" y="185"/>
                  <a:pt x="11041" y="184"/>
                  <a:pt x="11052" y="182"/>
                </a:cubicBezTo>
                <a:cubicBezTo>
                  <a:pt x="11072" y="178"/>
                  <a:pt x="11099" y="157"/>
                  <a:pt x="11099" y="157"/>
                </a:cubicBezTo>
                <a:cubicBezTo>
                  <a:pt x="11099" y="157"/>
                  <a:pt x="11118" y="140"/>
                  <a:pt x="11128" y="125"/>
                </a:cubicBezTo>
                <a:cubicBezTo>
                  <a:pt x="11137" y="111"/>
                  <a:pt x="11137" y="99"/>
                  <a:pt x="11137" y="99"/>
                </a:cubicBezTo>
                <a:cubicBezTo>
                  <a:pt x="11137" y="99"/>
                  <a:pt x="11136" y="96"/>
                  <a:pt x="11134" y="96"/>
                </a:cubicBezTo>
                <a:cubicBezTo>
                  <a:pt x="11132" y="97"/>
                  <a:pt x="11128" y="100"/>
                  <a:pt x="11128" y="100"/>
                </a:cubicBezTo>
                <a:lnTo>
                  <a:pt x="11062" y="153"/>
                </a:lnTo>
                <a:close/>
                <a:moveTo>
                  <a:pt x="11062" y="32"/>
                </a:moveTo>
                <a:cubicBezTo>
                  <a:pt x="11062" y="32"/>
                  <a:pt x="11088" y="57"/>
                  <a:pt x="11106" y="73"/>
                </a:cubicBezTo>
                <a:cubicBezTo>
                  <a:pt x="11116" y="82"/>
                  <a:pt x="11125" y="88"/>
                  <a:pt x="11125" y="88"/>
                </a:cubicBezTo>
                <a:cubicBezTo>
                  <a:pt x="11125" y="88"/>
                  <a:pt x="11117" y="91"/>
                  <a:pt x="11105" y="88"/>
                </a:cubicBezTo>
                <a:cubicBezTo>
                  <a:pt x="11093" y="85"/>
                  <a:pt x="11081" y="80"/>
                  <a:pt x="11067" y="72"/>
                </a:cubicBezTo>
                <a:cubicBezTo>
                  <a:pt x="11058" y="67"/>
                  <a:pt x="11047" y="57"/>
                  <a:pt x="11041" y="49"/>
                </a:cubicBezTo>
                <a:cubicBezTo>
                  <a:pt x="11033" y="39"/>
                  <a:pt x="11029" y="29"/>
                  <a:pt x="11029" y="29"/>
                </a:cubicBezTo>
                <a:cubicBezTo>
                  <a:pt x="11029" y="29"/>
                  <a:pt x="11025" y="22"/>
                  <a:pt x="11019" y="17"/>
                </a:cubicBezTo>
                <a:cubicBezTo>
                  <a:pt x="11014" y="12"/>
                  <a:pt x="11007" y="10"/>
                  <a:pt x="11007" y="10"/>
                </a:cubicBezTo>
                <a:cubicBezTo>
                  <a:pt x="11007" y="10"/>
                  <a:pt x="11011" y="4"/>
                  <a:pt x="11022" y="2"/>
                </a:cubicBezTo>
                <a:cubicBezTo>
                  <a:pt x="11029" y="0"/>
                  <a:pt x="11041" y="1"/>
                  <a:pt x="11052" y="3"/>
                </a:cubicBezTo>
                <a:cubicBezTo>
                  <a:pt x="11072" y="7"/>
                  <a:pt x="11099" y="28"/>
                  <a:pt x="11099" y="28"/>
                </a:cubicBezTo>
                <a:cubicBezTo>
                  <a:pt x="11099" y="28"/>
                  <a:pt x="11118" y="45"/>
                  <a:pt x="11128" y="60"/>
                </a:cubicBezTo>
                <a:cubicBezTo>
                  <a:pt x="11137" y="74"/>
                  <a:pt x="11137" y="86"/>
                  <a:pt x="11137" y="86"/>
                </a:cubicBezTo>
                <a:cubicBezTo>
                  <a:pt x="11137" y="86"/>
                  <a:pt x="11136" y="89"/>
                  <a:pt x="11134" y="89"/>
                </a:cubicBezTo>
                <a:cubicBezTo>
                  <a:pt x="11132" y="88"/>
                  <a:pt x="11128" y="85"/>
                  <a:pt x="11128" y="85"/>
                </a:cubicBezTo>
                <a:lnTo>
                  <a:pt x="11062" y="32"/>
                </a:lnTo>
                <a:close/>
                <a:moveTo>
                  <a:pt x="11188" y="153"/>
                </a:moveTo>
                <a:cubicBezTo>
                  <a:pt x="11188" y="153"/>
                  <a:pt x="11214" y="128"/>
                  <a:pt x="11232" y="112"/>
                </a:cubicBezTo>
                <a:cubicBezTo>
                  <a:pt x="11243" y="103"/>
                  <a:pt x="11252" y="97"/>
                  <a:pt x="11252" y="97"/>
                </a:cubicBezTo>
                <a:cubicBezTo>
                  <a:pt x="11252" y="97"/>
                  <a:pt x="11243" y="94"/>
                  <a:pt x="11232" y="97"/>
                </a:cubicBezTo>
                <a:cubicBezTo>
                  <a:pt x="11220" y="100"/>
                  <a:pt x="11207" y="105"/>
                  <a:pt x="11194" y="113"/>
                </a:cubicBezTo>
                <a:cubicBezTo>
                  <a:pt x="11185" y="118"/>
                  <a:pt x="11174" y="128"/>
                  <a:pt x="11168" y="136"/>
                </a:cubicBezTo>
                <a:cubicBezTo>
                  <a:pt x="11159" y="147"/>
                  <a:pt x="11155" y="156"/>
                  <a:pt x="11155" y="156"/>
                </a:cubicBezTo>
                <a:cubicBezTo>
                  <a:pt x="11155" y="156"/>
                  <a:pt x="11151" y="163"/>
                  <a:pt x="11146" y="168"/>
                </a:cubicBezTo>
                <a:cubicBezTo>
                  <a:pt x="11140" y="173"/>
                  <a:pt x="11133" y="175"/>
                  <a:pt x="11133" y="175"/>
                </a:cubicBezTo>
                <a:cubicBezTo>
                  <a:pt x="11133" y="175"/>
                  <a:pt x="11137" y="181"/>
                  <a:pt x="11148" y="183"/>
                </a:cubicBezTo>
                <a:cubicBezTo>
                  <a:pt x="11156" y="185"/>
                  <a:pt x="11168" y="184"/>
                  <a:pt x="11178" y="182"/>
                </a:cubicBezTo>
                <a:cubicBezTo>
                  <a:pt x="11199" y="178"/>
                  <a:pt x="11226" y="157"/>
                  <a:pt x="11226" y="157"/>
                </a:cubicBezTo>
                <a:cubicBezTo>
                  <a:pt x="11226" y="157"/>
                  <a:pt x="11245" y="140"/>
                  <a:pt x="11255" y="125"/>
                </a:cubicBezTo>
                <a:cubicBezTo>
                  <a:pt x="11264" y="111"/>
                  <a:pt x="11263" y="99"/>
                  <a:pt x="11263" y="99"/>
                </a:cubicBezTo>
                <a:cubicBezTo>
                  <a:pt x="11263" y="99"/>
                  <a:pt x="11262" y="96"/>
                  <a:pt x="11261" y="96"/>
                </a:cubicBezTo>
                <a:cubicBezTo>
                  <a:pt x="11258" y="97"/>
                  <a:pt x="11254" y="100"/>
                  <a:pt x="11254" y="100"/>
                </a:cubicBezTo>
                <a:lnTo>
                  <a:pt x="11188" y="153"/>
                </a:lnTo>
                <a:close/>
                <a:moveTo>
                  <a:pt x="11188" y="32"/>
                </a:moveTo>
                <a:cubicBezTo>
                  <a:pt x="11188" y="32"/>
                  <a:pt x="11214" y="57"/>
                  <a:pt x="11232" y="73"/>
                </a:cubicBezTo>
                <a:cubicBezTo>
                  <a:pt x="11243" y="82"/>
                  <a:pt x="11252" y="88"/>
                  <a:pt x="11252" y="88"/>
                </a:cubicBezTo>
                <a:cubicBezTo>
                  <a:pt x="11252" y="88"/>
                  <a:pt x="11243" y="91"/>
                  <a:pt x="11232" y="88"/>
                </a:cubicBezTo>
                <a:cubicBezTo>
                  <a:pt x="11220" y="85"/>
                  <a:pt x="11207" y="80"/>
                  <a:pt x="11194" y="72"/>
                </a:cubicBezTo>
                <a:cubicBezTo>
                  <a:pt x="11185" y="67"/>
                  <a:pt x="11174" y="57"/>
                  <a:pt x="11168" y="49"/>
                </a:cubicBezTo>
                <a:cubicBezTo>
                  <a:pt x="11159" y="39"/>
                  <a:pt x="11155" y="29"/>
                  <a:pt x="11155" y="29"/>
                </a:cubicBezTo>
                <a:cubicBezTo>
                  <a:pt x="11155" y="29"/>
                  <a:pt x="11151" y="22"/>
                  <a:pt x="11146" y="17"/>
                </a:cubicBezTo>
                <a:cubicBezTo>
                  <a:pt x="11140" y="12"/>
                  <a:pt x="11133" y="10"/>
                  <a:pt x="11133" y="10"/>
                </a:cubicBezTo>
                <a:cubicBezTo>
                  <a:pt x="11133" y="10"/>
                  <a:pt x="11137" y="4"/>
                  <a:pt x="11148" y="2"/>
                </a:cubicBezTo>
                <a:cubicBezTo>
                  <a:pt x="11156" y="0"/>
                  <a:pt x="11168" y="1"/>
                  <a:pt x="11178" y="3"/>
                </a:cubicBezTo>
                <a:cubicBezTo>
                  <a:pt x="11199" y="7"/>
                  <a:pt x="11226" y="28"/>
                  <a:pt x="11226" y="28"/>
                </a:cubicBezTo>
                <a:cubicBezTo>
                  <a:pt x="11226" y="28"/>
                  <a:pt x="11245" y="45"/>
                  <a:pt x="11255" y="60"/>
                </a:cubicBezTo>
                <a:cubicBezTo>
                  <a:pt x="11264" y="74"/>
                  <a:pt x="11263" y="86"/>
                  <a:pt x="11263" y="86"/>
                </a:cubicBezTo>
                <a:cubicBezTo>
                  <a:pt x="11263" y="86"/>
                  <a:pt x="11262" y="89"/>
                  <a:pt x="11261" y="89"/>
                </a:cubicBezTo>
                <a:cubicBezTo>
                  <a:pt x="11258" y="88"/>
                  <a:pt x="11254" y="85"/>
                  <a:pt x="11254" y="85"/>
                </a:cubicBezTo>
                <a:lnTo>
                  <a:pt x="11188" y="32"/>
                </a:lnTo>
                <a:close/>
                <a:moveTo>
                  <a:pt x="11315" y="153"/>
                </a:moveTo>
                <a:cubicBezTo>
                  <a:pt x="11315" y="153"/>
                  <a:pt x="11341" y="128"/>
                  <a:pt x="11359" y="112"/>
                </a:cubicBezTo>
                <a:cubicBezTo>
                  <a:pt x="11369" y="103"/>
                  <a:pt x="11379" y="97"/>
                  <a:pt x="11379" y="97"/>
                </a:cubicBezTo>
                <a:cubicBezTo>
                  <a:pt x="11379" y="97"/>
                  <a:pt x="11370" y="94"/>
                  <a:pt x="11359" y="97"/>
                </a:cubicBezTo>
                <a:cubicBezTo>
                  <a:pt x="11346" y="100"/>
                  <a:pt x="11334" y="105"/>
                  <a:pt x="11320" y="113"/>
                </a:cubicBezTo>
                <a:cubicBezTo>
                  <a:pt x="11312" y="118"/>
                  <a:pt x="11301" y="128"/>
                  <a:pt x="11294" y="136"/>
                </a:cubicBezTo>
                <a:cubicBezTo>
                  <a:pt x="11286" y="147"/>
                  <a:pt x="11282" y="156"/>
                  <a:pt x="11282" y="156"/>
                </a:cubicBezTo>
                <a:cubicBezTo>
                  <a:pt x="11282" y="156"/>
                  <a:pt x="11278" y="163"/>
                  <a:pt x="11273" y="168"/>
                </a:cubicBezTo>
                <a:cubicBezTo>
                  <a:pt x="11267" y="173"/>
                  <a:pt x="11260" y="175"/>
                  <a:pt x="11260" y="175"/>
                </a:cubicBezTo>
                <a:cubicBezTo>
                  <a:pt x="11260" y="175"/>
                  <a:pt x="11264" y="181"/>
                  <a:pt x="11275" y="183"/>
                </a:cubicBezTo>
                <a:cubicBezTo>
                  <a:pt x="11282" y="185"/>
                  <a:pt x="11295" y="184"/>
                  <a:pt x="11305" y="182"/>
                </a:cubicBezTo>
                <a:cubicBezTo>
                  <a:pt x="11325" y="178"/>
                  <a:pt x="11352" y="157"/>
                  <a:pt x="11352" y="157"/>
                </a:cubicBezTo>
                <a:cubicBezTo>
                  <a:pt x="11352" y="157"/>
                  <a:pt x="11371" y="140"/>
                  <a:pt x="11381" y="125"/>
                </a:cubicBezTo>
                <a:cubicBezTo>
                  <a:pt x="11390" y="111"/>
                  <a:pt x="11390" y="99"/>
                  <a:pt x="11390" y="99"/>
                </a:cubicBezTo>
                <a:cubicBezTo>
                  <a:pt x="11390" y="99"/>
                  <a:pt x="11389" y="96"/>
                  <a:pt x="11387" y="96"/>
                </a:cubicBezTo>
                <a:cubicBezTo>
                  <a:pt x="11385" y="97"/>
                  <a:pt x="11381" y="100"/>
                  <a:pt x="11381" y="100"/>
                </a:cubicBezTo>
                <a:lnTo>
                  <a:pt x="11315" y="153"/>
                </a:lnTo>
                <a:close/>
                <a:moveTo>
                  <a:pt x="11315" y="32"/>
                </a:moveTo>
                <a:cubicBezTo>
                  <a:pt x="11315" y="32"/>
                  <a:pt x="11341" y="57"/>
                  <a:pt x="11359" y="73"/>
                </a:cubicBezTo>
                <a:cubicBezTo>
                  <a:pt x="11369" y="82"/>
                  <a:pt x="11379" y="88"/>
                  <a:pt x="11379" y="88"/>
                </a:cubicBezTo>
                <a:cubicBezTo>
                  <a:pt x="11379" y="88"/>
                  <a:pt x="11370" y="91"/>
                  <a:pt x="11359" y="88"/>
                </a:cubicBezTo>
                <a:cubicBezTo>
                  <a:pt x="11346" y="85"/>
                  <a:pt x="11334" y="80"/>
                  <a:pt x="11320" y="72"/>
                </a:cubicBezTo>
                <a:cubicBezTo>
                  <a:pt x="11312" y="67"/>
                  <a:pt x="11301" y="57"/>
                  <a:pt x="11294" y="49"/>
                </a:cubicBezTo>
                <a:cubicBezTo>
                  <a:pt x="11286" y="39"/>
                  <a:pt x="11282" y="29"/>
                  <a:pt x="11282" y="29"/>
                </a:cubicBezTo>
                <a:cubicBezTo>
                  <a:pt x="11282" y="29"/>
                  <a:pt x="11278" y="22"/>
                  <a:pt x="11273" y="17"/>
                </a:cubicBezTo>
                <a:cubicBezTo>
                  <a:pt x="11267" y="12"/>
                  <a:pt x="11260" y="10"/>
                  <a:pt x="11260" y="10"/>
                </a:cubicBezTo>
                <a:cubicBezTo>
                  <a:pt x="11260" y="10"/>
                  <a:pt x="11264" y="4"/>
                  <a:pt x="11275" y="2"/>
                </a:cubicBezTo>
                <a:cubicBezTo>
                  <a:pt x="11282" y="0"/>
                  <a:pt x="11295" y="1"/>
                  <a:pt x="11305" y="3"/>
                </a:cubicBezTo>
                <a:cubicBezTo>
                  <a:pt x="11325" y="7"/>
                  <a:pt x="11352" y="28"/>
                  <a:pt x="11352" y="28"/>
                </a:cubicBezTo>
                <a:cubicBezTo>
                  <a:pt x="11352" y="28"/>
                  <a:pt x="11371" y="45"/>
                  <a:pt x="11381" y="60"/>
                </a:cubicBezTo>
                <a:cubicBezTo>
                  <a:pt x="11390" y="74"/>
                  <a:pt x="11390" y="86"/>
                  <a:pt x="11390" y="86"/>
                </a:cubicBezTo>
                <a:cubicBezTo>
                  <a:pt x="11390" y="86"/>
                  <a:pt x="11389" y="89"/>
                  <a:pt x="11387" y="89"/>
                </a:cubicBezTo>
                <a:cubicBezTo>
                  <a:pt x="11385" y="88"/>
                  <a:pt x="11381" y="85"/>
                  <a:pt x="11381" y="85"/>
                </a:cubicBezTo>
                <a:lnTo>
                  <a:pt x="11315" y="32"/>
                </a:lnTo>
                <a:close/>
                <a:moveTo>
                  <a:pt x="11441" y="153"/>
                </a:moveTo>
                <a:cubicBezTo>
                  <a:pt x="11441" y="153"/>
                  <a:pt x="11467" y="128"/>
                  <a:pt x="11485" y="112"/>
                </a:cubicBezTo>
                <a:cubicBezTo>
                  <a:pt x="11496" y="103"/>
                  <a:pt x="11505" y="97"/>
                  <a:pt x="11505" y="97"/>
                </a:cubicBezTo>
                <a:cubicBezTo>
                  <a:pt x="11505" y="97"/>
                  <a:pt x="11496" y="94"/>
                  <a:pt x="11485" y="97"/>
                </a:cubicBezTo>
                <a:cubicBezTo>
                  <a:pt x="11473" y="100"/>
                  <a:pt x="11460" y="105"/>
                  <a:pt x="11447" y="113"/>
                </a:cubicBezTo>
                <a:cubicBezTo>
                  <a:pt x="11438" y="118"/>
                  <a:pt x="11427" y="128"/>
                  <a:pt x="11421" y="136"/>
                </a:cubicBezTo>
                <a:cubicBezTo>
                  <a:pt x="11412" y="147"/>
                  <a:pt x="11409" y="156"/>
                  <a:pt x="11409" y="156"/>
                </a:cubicBezTo>
                <a:cubicBezTo>
                  <a:pt x="11409" y="156"/>
                  <a:pt x="11404" y="163"/>
                  <a:pt x="11399" y="168"/>
                </a:cubicBezTo>
                <a:cubicBezTo>
                  <a:pt x="11393" y="173"/>
                  <a:pt x="11387" y="175"/>
                  <a:pt x="11387" y="175"/>
                </a:cubicBezTo>
                <a:cubicBezTo>
                  <a:pt x="11387" y="175"/>
                  <a:pt x="11390" y="181"/>
                  <a:pt x="11402" y="183"/>
                </a:cubicBezTo>
                <a:cubicBezTo>
                  <a:pt x="11409" y="185"/>
                  <a:pt x="11421" y="184"/>
                  <a:pt x="11431" y="182"/>
                </a:cubicBezTo>
                <a:cubicBezTo>
                  <a:pt x="11452" y="178"/>
                  <a:pt x="11479" y="157"/>
                  <a:pt x="11479" y="157"/>
                </a:cubicBezTo>
                <a:cubicBezTo>
                  <a:pt x="11479" y="157"/>
                  <a:pt x="11498" y="140"/>
                  <a:pt x="11508" y="125"/>
                </a:cubicBezTo>
                <a:cubicBezTo>
                  <a:pt x="11517" y="111"/>
                  <a:pt x="11517" y="99"/>
                  <a:pt x="11517" y="99"/>
                </a:cubicBezTo>
                <a:cubicBezTo>
                  <a:pt x="11517" y="99"/>
                  <a:pt x="11516" y="96"/>
                  <a:pt x="11514" y="96"/>
                </a:cubicBezTo>
                <a:cubicBezTo>
                  <a:pt x="11512" y="97"/>
                  <a:pt x="11507" y="100"/>
                  <a:pt x="11507" y="100"/>
                </a:cubicBezTo>
                <a:lnTo>
                  <a:pt x="11441" y="153"/>
                </a:lnTo>
                <a:close/>
                <a:moveTo>
                  <a:pt x="11441" y="32"/>
                </a:moveTo>
                <a:cubicBezTo>
                  <a:pt x="11441" y="32"/>
                  <a:pt x="11467" y="57"/>
                  <a:pt x="11485" y="73"/>
                </a:cubicBezTo>
                <a:cubicBezTo>
                  <a:pt x="11496" y="82"/>
                  <a:pt x="11505" y="88"/>
                  <a:pt x="11505" y="88"/>
                </a:cubicBezTo>
                <a:cubicBezTo>
                  <a:pt x="11505" y="88"/>
                  <a:pt x="11496" y="91"/>
                  <a:pt x="11485" y="88"/>
                </a:cubicBezTo>
                <a:cubicBezTo>
                  <a:pt x="11473" y="85"/>
                  <a:pt x="11460" y="80"/>
                  <a:pt x="11447" y="72"/>
                </a:cubicBezTo>
                <a:cubicBezTo>
                  <a:pt x="11438" y="67"/>
                  <a:pt x="11427" y="57"/>
                  <a:pt x="11421" y="49"/>
                </a:cubicBezTo>
                <a:cubicBezTo>
                  <a:pt x="11412" y="39"/>
                  <a:pt x="11409" y="29"/>
                  <a:pt x="11409" y="29"/>
                </a:cubicBezTo>
                <a:cubicBezTo>
                  <a:pt x="11409" y="29"/>
                  <a:pt x="11404" y="22"/>
                  <a:pt x="11399" y="17"/>
                </a:cubicBezTo>
                <a:cubicBezTo>
                  <a:pt x="11393" y="12"/>
                  <a:pt x="11387" y="10"/>
                  <a:pt x="11387" y="10"/>
                </a:cubicBezTo>
                <a:cubicBezTo>
                  <a:pt x="11387" y="10"/>
                  <a:pt x="11390" y="4"/>
                  <a:pt x="11402" y="2"/>
                </a:cubicBezTo>
                <a:cubicBezTo>
                  <a:pt x="11409" y="0"/>
                  <a:pt x="11421" y="1"/>
                  <a:pt x="11431" y="3"/>
                </a:cubicBezTo>
                <a:cubicBezTo>
                  <a:pt x="11452" y="7"/>
                  <a:pt x="11479" y="28"/>
                  <a:pt x="11479" y="28"/>
                </a:cubicBezTo>
                <a:cubicBezTo>
                  <a:pt x="11479" y="28"/>
                  <a:pt x="11498" y="45"/>
                  <a:pt x="11508" y="60"/>
                </a:cubicBezTo>
                <a:cubicBezTo>
                  <a:pt x="11517" y="74"/>
                  <a:pt x="11517" y="86"/>
                  <a:pt x="11517" y="86"/>
                </a:cubicBezTo>
                <a:cubicBezTo>
                  <a:pt x="11517" y="86"/>
                  <a:pt x="11516" y="89"/>
                  <a:pt x="11514" y="89"/>
                </a:cubicBezTo>
                <a:cubicBezTo>
                  <a:pt x="11512" y="88"/>
                  <a:pt x="11507" y="85"/>
                  <a:pt x="11507" y="85"/>
                </a:cubicBezTo>
                <a:lnTo>
                  <a:pt x="11441" y="32"/>
                </a:lnTo>
                <a:close/>
                <a:moveTo>
                  <a:pt x="11568" y="153"/>
                </a:moveTo>
                <a:cubicBezTo>
                  <a:pt x="11568" y="153"/>
                  <a:pt x="11594" y="128"/>
                  <a:pt x="11612" y="112"/>
                </a:cubicBezTo>
                <a:cubicBezTo>
                  <a:pt x="11623" y="103"/>
                  <a:pt x="11632" y="97"/>
                  <a:pt x="11632" y="97"/>
                </a:cubicBezTo>
                <a:cubicBezTo>
                  <a:pt x="11632" y="97"/>
                  <a:pt x="11623" y="94"/>
                  <a:pt x="11612" y="97"/>
                </a:cubicBezTo>
                <a:cubicBezTo>
                  <a:pt x="11599" y="100"/>
                  <a:pt x="11587" y="105"/>
                  <a:pt x="11573" y="113"/>
                </a:cubicBezTo>
                <a:cubicBezTo>
                  <a:pt x="11565" y="118"/>
                  <a:pt x="11554" y="128"/>
                  <a:pt x="11548" y="136"/>
                </a:cubicBezTo>
                <a:cubicBezTo>
                  <a:pt x="11539" y="147"/>
                  <a:pt x="11535" y="156"/>
                  <a:pt x="11535" y="156"/>
                </a:cubicBezTo>
                <a:cubicBezTo>
                  <a:pt x="11535" y="156"/>
                  <a:pt x="11531" y="163"/>
                  <a:pt x="11526" y="168"/>
                </a:cubicBezTo>
                <a:cubicBezTo>
                  <a:pt x="11520" y="173"/>
                  <a:pt x="11513" y="175"/>
                  <a:pt x="11513" y="175"/>
                </a:cubicBezTo>
                <a:cubicBezTo>
                  <a:pt x="11513" y="175"/>
                  <a:pt x="11517" y="181"/>
                  <a:pt x="11528" y="183"/>
                </a:cubicBezTo>
                <a:cubicBezTo>
                  <a:pt x="11536" y="185"/>
                  <a:pt x="11548" y="184"/>
                  <a:pt x="11558" y="182"/>
                </a:cubicBezTo>
                <a:cubicBezTo>
                  <a:pt x="11579" y="178"/>
                  <a:pt x="11605" y="157"/>
                  <a:pt x="11605" y="157"/>
                </a:cubicBezTo>
                <a:cubicBezTo>
                  <a:pt x="11605" y="157"/>
                  <a:pt x="11624" y="140"/>
                  <a:pt x="11634" y="125"/>
                </a:cubicBezTo>
                <a:cubicBezTo>
                  <a:pt x="11643" y="111"/>
                  <a:pt x="11643" y="99"/>
                  <a:pt x="11643" y="99"/>
                </a:cubicBezTo>
                <a:cubicBezTo>
                  <a:pt x="11643" y="99"/>
                  <a:pt x="11642" y="96"/>
                  <a:pt x="11640" y="96"/>
                </a:cubicBezTo>
                <a:cubicBezTo>
                  <a:pt x="11638" y="97"/>
                  <a:pt x="11634" y="100"/>
                  <a:pt x="11634" y="100"/>
                </a:cubicBezTo>
                <a:lnTo>
                  <a:pt x="11568" y="153"/>
                </a:lnTo>
                <a:close/>
                <a:moveTo>
                  <a:pt x="11568" y="32"/>
                </a:moveTo>
                <a:cubicBezTo>
                  <a:pt x="11568" y="32"/>
                  <a:pt x="11594" y="57"/>
                  <a:pt x="11612" y="73"/>
                </a:cubicBezTo>
                <a:cubicBezTo>
                  <a:pt x="11623" y="82"/>
                  <a:pt x="11632" y="88"/>
                  <a:pt x="11632" y="88"/>
                </a:cubicBezTo>
                <a:cubicBezTo>
                  <a:pt x="11632" y="88"/>
                  <a:pt x="11623" y="91"/>
                  <a:pt x="11612" y="88"/>
                </a:cubicBezTo>
                <a:cubicBezTo>
                  <a:pt x="11599" y="85"/>
                  <a:pt x="11587" y="80"/>
                  <a:pt x="11573" y="72"/>
                </a:cubicBezTo>
                <a:cubicBezTo>
                  <a:pt x="11565" y="67"/>
                  <a:pt x="11554" y="57"/>
                  <a:pt x="11548" y="49"/>
                </a:cubicBezTo>
                <a:cubicBezTo>
                  <a:pt x="11539" y="39"/>
                  <a:pt x="11535" y="29"/>
                  <a:pt x="11535" y="29"/>
                </a:cubicBezTo>
                <a:cubicBezTo>
                  <a:pt x="11535" y="29"/>
                  <a:pt x="11531" y="22"/>
                  <a:pt x="11526" y="17"/>
                </a:cubicBezTo>
                <a:cubicBezTo>
                  <a:pt x="11520" y="12"/>
                  <a:pt x="11513" y="10"/>
                  <a:pt x="11513" y="10"/>
                </a:cubicBezTo>
                <a:cubicBezTo>
                  <a:pt x="11513" y="10"/>
                  <a:pt x="11517" y="4"/>
                  <a:pt x="11528" y="2"/>
                </a:cubicBezTo>
                <a:cubicBezTo>
                  <a:pt x="11536" y="0"/>
                  <a:pt x="11548" y="1"/>
                  <a:pt x="11558" y="3"/>
                </a:cubicBezTo>
                <a:cubicBezTo>
                  <a:pt x="11579" y="7"/>
                  <a:pt x="11605" y="28"/>
                  <a:pt x="11605" y="28"/>
                </a:cubicBezTo>
                <a:cubicBezTo>
                  <a:pt x="11605" y="28"/>
                  <a:pt x="11624" y="45"/>
                  <a:pt x="11634" y="60"/>
                </a:cubicBezTo>
                <a:cubicBezTo>
                  <a:pt x="11643" y="74"/>
                  <a:pt x="11643" y="86"/>
                  <a:pt x="11643" y="86"/>
                </a:cubicBezTo>
                <a:cubicBezTo>
                  <a:pt x="11643" y="86"/>
                  <a:pt x="11642" y="89"/>
                  <a:pt x="11640" y="89"/>
                </a:cubicBezTo>
                <a:cubicBezTo>
                  <a:pt x="11638" y="88"/>
                  <a:pt x="11634" y="85"/>
                  <a:pt x="11634" y="85"/>
                </a:cubicBezTo>
                <a:lnTo>
                  <a:pt x="11568" y="32"/>
                </a:lnTo>
                <a:close/>
                <a:moveTo>
                  <a:pt x="11695" y="153"/>
                </a:moveTo>
                <a:cubicBezTo>
                  <a:pt x="11695" y="153"/>
                  <a:pt x="11721" y="128"/>
                  <a:pt x="11739" y="112"/>
                </a:cubicBezTo>
                <a:cubicBezTo>
                  <a:pt x="11749" y="103"/>
                  <a:pt x="11758" y="97"/>
                  <a:pt x="11758" y="97"/>
                </a:cubicBezTo>
                <a:cubicBezTo>
                  <a:pt x="11758" y="97"/>
                  <a:pt x="11750" y="94"/>
                  <a:pt x="11738" y="97"/>
                </a:cubicBezTo>
                <a:cubicBezTo>
                  <a:pt x="11726" y="100"/>
                  <a:pt x="11714" y="105"/>
                  <a:pt x="11700" y="113"/>
                </a:cubicBezTo>
                <a:cubicBezTo>
                  <a:pt x="11691" y="118"/>
                  <a:pt x="11680" y="128"/>
                  <a:pt x="11674" y="136"/>
                </a:cubicBezTo>
                <a:cubicBezTo>
                  <a:pt x="11666" y="147"/>
                  <a:pt x="11662" y="156"/>
                  <a:pt x="11662" y="156"/>
                </a:cubicBezTo>
                <a:cubicBezTo>
                  <a:pt x="11662" y="156"/>
                  <a:pt x="11658" y="163"/>
                  <a:pt x="11652" y="168"/>
                </a:cubicBezTo>
                <a:cubicBezTo>
                  <a:pt x="11647" y="173"/>
                  <a:pt x="11640" y="175"/>
                  <a:pt x="11640" y="175"/>
                </a:cubicBezTo>
                <a:cubicBezTo>
                  <a:pt x="11640" y="175"/>
                  <a:pt x="11644" y="181"/>
                  <a:pt x="11655" y="183"/>
                </a:cubicBezTo>
                <a:cubicBezTo>
                  <a:pt x="11662" y="185"/>
                  <a:pt x="11674" y="184"/>
                  <a:pt x="11685" y="182"/>
                </a:cubicBezTo>
                <a:cubicBezTo>
                  <a:pt x="11705" y="178"/>
                  <a:pt x="11732" y="157"/>
                  <a:pt x="11732" y="157"/>
                </a:cubicBezTo>
                <a:cubicBezTo>
                  <a:pt x="11732" y="157"/>
                  <a:pt x="11751" y="140"/>
                  <a:pt x="11761" y="125"/>
                </a:cubicBezTo>
                <a:cubicBezTo>
                  <a:pt x="11770" y="111"/>
                  <a:pt x="11770" y="99"/>
                  <a:pt x="11770" y="99"/>
                </a:cubicBezTo>
                <a:cubicBezTo>
                  <a:pt x="11770" y="99"/>
                  <a:pt x="11769" y="96"/>
                  <a:pt x="11767" y="96"/>
                </a:cubicBezTo>
                <a:cubicBezTo>
                  <a:pt x="11765" y="97"/>
                  <a:pt x="11761" y="100"/>
                  <a:pt x="11761" y="100"/>
                </a:cubicBezTo>
                <a:lnTo>
                  <a:pt x="11695" y="153"/>
                </a:lnTo>
                <a:close/>
                <a:moveTo>
                  <a:pt x="11695" y="32"/>
                </a:moveTo>
                <a:cubicBezTo>
                  <a:pt x="11695" y="32"/>
                  <a:pt x="11721" y="57"/>
                  <a:pt x="11739" y="73"/>
                </a:cubicBezTo>
                <a:cubicBezTo>
                  <a:pt x="11749" y="82"/>
                  <a:pt x="11758" y="88"/>
                  <a:pt x="11758" y="88"/>
                </a:cubicBezTo>
                <a:cubicBezTo>
                  <a:pt x="11758" y="88"/>
                  <a:pt x="11750" y="91"/>
                  <a:pt x="11738" y="88"/>
                </a:cubicBezTo>
                <a:cubicBezTo>
                  <a:pt x="11726" y="85"/>
                  <a:pt x="11714" y="80"/>
                  <a:pt x="11700" y="72"/>
                </a:cubicBezTo>
                <a:cubicBezTo>
                  <a:pt x="11691" y="67"/>
                  <a:pt x="11680" y="57"/>
                  <a:pt x="11674" y="49"/>
                </a:cubicBezTo>
                <a:cubicBezTo>
                  <a:pt x="11666" y="39"/>
                  <a:pt x="11662" y="29"/>
                  <a:pt x="11662" y="29"/>
                </a:cubicBezTo>
                <a:cubicBezTo>
                  <a:pt x="11662" y="29"/>
                  <a:pt x="11658" y="22"/>
                  <a:pt x="11652" y="17"/>
                </a:cubicBezTo>
                <a:cubicBezTo>
                  <a:pt x="11647" y="12"/>
                  <a:pt x="11640" y="10"/>
                  <a:pt x="11640" y="10"/>
                </a:cubicBezTo>
                <a:cubicBezTo>
                  <a:pt x="11640" y="10"/>
                  <a:pt x="11644" y="4"/>
                  <a:pt x="11655" y="2"/>
                </a:cubicBezTo>
                <a:cubicBezTo>
                  <a:pt x="11662" y="0"/>
                  <a:pt x="11674" y="1"/>
                  <a:pt x="11685" y="3"/>
                </a:cubicBezTo>
                <a:cubicBezTo>
                  <a:pt x="11705" y="7"/>
                  <a:pt x="11732" y="28"/>
                  <a:pt x="11732" y="28"/>
                </a:cubicBezTo>
                <a:cubicBezTo>
                  <a:pt x="11732" y="28"/>
                  <a:pt x="11751" y="45"/>
                  <a:pt x="11761" y="60"/>
                </a:cubicBezTo>
                <a:cubicBezTo>
                  <a:pt x="11770" y="74"/>
                  <a:pt x="11770" y="86"/>
                  <a:pt x="11770" y="86"/>
                </a:cubicBezTo>
                <a:cubicBezTo>
                  <a:pt x="11770" y="86"/>
                  <a:pt x="11769" y="89"/>
                  <a:pt x="11767" y="89"/>
                </a:cubicBezTo>
                <a:cubicBezTo>
                  <a:pt x="11765" y="88"/>
                  <a:pt x="11761" y="85"/>
                  <a:pt x="11761" y="85"/>
                </a:cubicBezTo>
                <a:lnTo>
                  <a:pt x="11695" y="32"/>
                </a:lnTo>
                <a:close/>
                <a:moveTo>
                  <a:pt x="11821" y="153"/>
                </a:moveTo>
                <a:cubicBezTo>
                  <a:pt x="11821" y="153"/>
                  <a:pt x="11847" y="128"/>
                  <a:pt x="11865" y="112"/>
                </a:cubicBezTo>
                <a:cubicBezTo>
                  <a:pt x="11876" y="103"/>
                  <a:pt x="11885" y="97"/>
                  <a:pt x="11885" y="97"/>
                </a:cubicBezTo>
                <a:cubicBezTo>
                  <a:pt x="11885" y="97"/>
                  <a:pt x="11876" y="94"/>
                  <a:pt x="11865" y="97"/>
                </a:cubicBezTo>
                <a:cubicBezTo>
                  <a:pt x="11853" y="100"/>
                  <a:pt x="11840" y="105"/>
                  <a:pt x="11827" y="113"/>
                </a:cubicBezTo>
                <a:cubicBezTo>
                  <a:pt x="11818" y="118"/>
                  <a:pt x="11807" y="128"/>
                  <a:pt x="11801" y="136"/>
                </a:cubicBezTo>
                <a:cubicBezTo>
                  <a:pt x="11792" y="147"/>
                  <a:pt x="11788" y="156"/>
                  <a:pt x="11788" y="156"/>
                </a:cubicBezTo>
                <a:cubicBezTo>
                  <a:pt x="11788" y="156"/>
                  <a:pt x="11784" y="163"/>
                  <a:pt x="11779" y="168"/>
                </a:cubicBezTo>
                <a:cubicBezTo>
                  <a:pt x="11773" y="173"/>
                  <a:pt x="11766" y="175"/>
                  <a:pt x="11766" y="175"/>
                </a:cubicBezTo>
                <a:cubicBezTo>
                  <a:pt x="11766" y="175"/>
                  <a:pt x="11770" y="181"/>
                  <a:pt x="11781" y="183"/>
                </a:cubicBezTo>
                <a:cubicBezTo>
                  <a:pt x="11789" y="185"/>
                  <a:pt x="11801" y="184"/>
                  <a:pt x="11811" y="182"/>
                </a:cubicBezTo>
                <a:cubicBezTo>
                  <a:pt x="11832" y="178"/>
                  <a:pt x="11859" y="157"/>
                  <a:pt x="11859" y="157"/>
                </a:cubicBezTo>
                <a:cubicBezTo>
                  <a:pt x="11859" y="157"/>
                  <a:pt x="11878" y="140"/>
                  <a:pt x="11888" y="125"/>
                </a:cubicBezTo>
                <a:cubicBezTo>
                  <a:pt x="11897" y="111"/>
                  <a:pt x="11896" y="99"/>
                  <a:pt x="11896" y="99"/>
                </a:cubicBezTo>
                <a:cubicBezTo>
                  <a:pt x="11896" y="99"/>
                  <a:pt x="11896" y="96"/>
                  <a:pt x="11894" y="96"/>
                </a:cubicBezTo>
                <a:cubicBezTo>
                  <a:pt x="11891" y="97"/>
                  <a:pt x="11887" y="100"/>
                  <a:pt x="11887" y="100"/>
                </a:cubicBezTo>
                <a:lnTo>
                  <a:pt x="11821" y="153"/>
                </a:lnTo>
                <a:close/>
                <a:moveTo>
                  <a:pt x="11821" y="32"/>
                </a:moveTo>
                <a:cubicBezTo>
                  <a:pt x="11821" y="32"/>
                  <a:pt x="11847" y="57"/>
                  <a:pt x="11865" y="73"/>
                </a:cubicBezTo>
                <a:cubicBezTo>
                  <a:pt x="11876" y="82"/>
                  <a:pt x="11885" y="88"/>
                  <a:pt x="11885" y="88"/>
                </a:cubicBezTo>
                <a:cubicBezTo>
                  <a:pt x="11885" y="88"/>
                  <a:pt x="11876" y="91"/>
                  <a:pt x="11865" y="88"/>
                </a:cubicBezTo>
                <a:cubicBezTo>
                  <a:pt x="11853" y="85"/>
                  <a:pt x="11840" y="80"/>
                  <a:pt x="11827" y="72"/>
                </a:cubicBezTo>
                <a:cubicBezTo>
                  <a:pt x="11818" y="67"/>
                  <a:pt x="11807" y="57"/>
                  <a:pt x="11801" y="49"/>
                </a:cubicBezTo>
                <a:cubicBezTo>
                  <a:pt x="11792" y="39"/>
                  <a:pt x="11788" y="29"/>
                  <a:pt x="11788" y="29"/>
                </a:cubicBezTo>
                <a:cubicBezTo>
                  <a:pt x="11788" y="29"/>
                  <a:pt x="11784" y="22"/>
                  <a:pt x="11779" y="17"/>
                </a:cubicBezTo>
                <a:cubicBezTo>
                  <a:pt x="11773" y="12"/>
                  <a:pt x="11766" y="10"/>
                  <a:pt x="11766" y="10"/>
                </a:cubicBezTo>
                <a:cubicBezTo>
                  <a:pt x="11766" y="10"/>
                  <a:pt x="11770" y="4"/>
                  <a:pt x="11781" y="2"/>
                </a:cubicBezTo>
                <a:cubicBezTo>
                  <a:pt x="11789" y="0"/>
                  <a:pt x="11801" y="1"/>
                  <a:pt x="11811" y="3"/>
                </a:cubicBezTo>
                <a:cubicBezTo>
                  <a:pt x="11832" y="7"/>
                  <a:pt x="11859" y="28"/>
                  <a:pt x="11859" y="28"/>
                </a:cubicBezTo>
                <a:cubicBezTo>
                  <a:pt x="11859" y="28"/>
                  <a:pt x="11878" y="45"/>
                  <a:pt x="11888" y="60"/>
                </a:cubicBezTo>
                <a:cubicBezTo>
                  <a:pt x="11897" y="74"/>
                  <a:pt x="11896" y="86"/>
                  <a:pt x="11896" y="86"/>
                </a:cubicBezTo>
                <a:cubicBezTo>
                  <a:pt x="11896" y="86"/>
                  <a:pt x="11896" y="89"/>
                  <a:pt x="11894" y="89"/>
                </a:cubicBezTo>
                <a:cubicBezTo>
                  <a:pt x="11891" y="88"/>
                  <a:pt x="11887" y="85"/>
                  <a:pt x="11887" y="85"/>
                </a:cubicBezTo>
                <a:lnTo>
                  <a:pt x="11821" y="32"/>
                </a:lnTo>
                <a:close/>
                <a:moveTo>
                  <a:pt x="11948" y="153"/>
                </a:moveTo>
                <a:cubicBezTo>
                  <a:pt x="11948" y="153"/>
                  <a:pt x="11974" y="128"/>
                  <a:pt x="11992" y="112"/>
                </a:cubicBezTo>
                <a:cubicBezTo>
                  <a:pt x="12002" y="103"/>
                  <a:pt x="12012" y="97"/>
                  <a:pt x="12012" y="97"/>
                </a:cubicBezTo>
                <a:cubicBezTo>
                  <a:pt x="12012" y="97"/>
                  <a:pt x="12003" y="94"/>
                  <a:pt x="11992" y="97"/>
                </a:cubicBezTo>
                <a:cubicBezTo>
                  <a:pt x="11979" y="100"/>
                  <a:pt x="11967" y="105"/>
                  <a:pt x="11953" y="113"/>
                </a:cubicBezTo>
                <a:cubicBezTo>
                  <a:pt x="11945" y="118"/>
                  <a:pt x="11934" y="128"/>
                  <a:pt x="11927" y="136"/>
                </a:cubicBezTo>
                <a:cubicBezTo>
                  <a:pt x="11919" y="147"/>
                  <a:pt x="11915" y="156"/>
                  <a:pt x="11915" y="156"/>
                </a:cubicBezTo>
                <a:cubicBezTo>
                  <a:pt x="11915" y="156"/>
                  <a:pt x="11911" y="163"/>
                  <a:pt x="11906" y="168"/>
                </a:cubicBezTo>
                <a:cubicBezTo>
                  <a:pt x="11900" y="173"/>
                  <a:pt x="11893" y="175"/>
                  <a:pt x="11893" y="175"/>
                </a:cubicBezTo>
                <a:cubicBezTo>
                  <a:pt x="11893" y="175"/>
                  <a:pt x="11897" y="181"/>
                  <a:pt x="11908" y="183"/>
                </a:cubicBezTo>
                <a:cubicBezTo>
                  <a:pt x="11915" y="185"/>
                  <a:pt x="11928" y="184"/>
                  <a:pt x="11938" y="182"/>
                </a:cubicBezTo>
                <a:cubicBezTo>
                  <a:pt x="11958" y="178"/>
                  <a:pt x="11985" y="157"/>
                  <a:pt x="11985" y="157"/>
                </a:cubicBezTo>
                <a:cubicBezTo>
                  <a:pt x="11985" y="157"/>
                  <a:pt x="12004" y="140"/>
                  <a:pt x="12014" y="125"/>
                </a:cubicBezTo>
                <a:cubicBezTo>
                  <a:pt x="12023" y="111"/>
                  <a:pt x="12023" y="99"/>
                  <a:pt x="12023" y="99"/>
                </a:cubicBezTo>
                <a:cubicBezTo>
                  <a:pt x="12023" y="99"/>
                  <a:pt x="12022" y="96"/>
                  <a:pt x="12020" y="96"/>
                </a:cubicBezTo>
                <a:cubicBezTo>
                  <a:pt x="12018" y="97"/>
                  <a:pt x="12014" y="100"/>
                  <a:pt x="12014" y="100"/>
                </a:cubicBezTo>
                <a:lnTo>
                  <a:pt x="11948" y="153"/>
                </a:lnTo>
                <a:close/>
                <a:moveTo>
                  <a:pt x="11948" y="32"/>
                </a:moveTo>
                <a:cubicBezTo>
                  <a:pt x="11948" y="32"/>
                  <a:pt x="11974" y="57"/>
                  <a:pt x="11992" y="73"/>
                </a:cubicBezTo>
                <a:cubicBezTo>
                  <a:pt x="12002" y="82"/>
                  <a:pt x="12012" y="88"/>
                  <a:pt x="12012" y="88"/>
                </a:cubicBezTo>
                <a:cubicBezTo>
                  <a:pt x="12012" y="88"/>
                  <a:pt x="12003" y="91"/>
                  <a:pt x="11992" y="88"/>
                </a:cubicBezTo>
                <a:cubicBezTo>
                  <a:pt x="11979" y="85"/>
                  <a:pt x="11967" y="80"/>
                  <a:pt x="11953" y="72"/>
                </a:cubicBezTo>
                <a:cubicBezTo>
                  <a:pt x="11945" y="67"/>
                  <a:pt x="11934" y="57"/>
                  <a:pt x="11927" y="49"/>
                </a:cubicBezTo>
                <a:cubicBezTo>
                  <a:pt x="11919" y="39"/>
                  <a:pt x="11915" y="29"/>
                  <a:pt x="11915" y="29"/>
                </a:cubicBezTo>
                <a:cubicBezTo>
                  <a:pt x="11915" y="29"/>
                  <a:pt x="11911" y="22"/>
                  <a:pt x="11906" y="17"/>
                </a:cubicBezTo>
                <a:cubicBezTo>
                  <a:pt x="11900" y="12"/>
                  <a:pt x="11893" y="10"/>
                  <a:pt x="11893" y="10"/>
                </a:cubicBezTo>
                <a:cubicBezTo>
                  <a:pt x="11893" y="10"/>
                  <a:pt x="11897" y="4"/>
                  <a:pt x="11908" y="2"/>
                </a:cubicBezTo>
                <a:cubicBezTo>
                  <a:pt x="11915" y="0"/>
                  <a:pt x="11928" y="1"/>
                  <a:pt x="11938" y="3"/>
                </a:cubicBezTo>
                <a:cubicBezTo>
                  <a:pt x="11958" y="7"/>
                  <a:pt x="11985" y="28"/>
                  <a:pt x="11985" y="28"/>
                </a:cubicBezTo>
                <a:cubicBezTo>
                  <a:pt x="11985" y="28"/>
                  <a:pt x="12004" y="45"/>
                  <a:pt x="12014" y="60"/>
                </a:cubicBezTo>
                <a:cubicBezTo>
                  <a:pt x="12023" y="74"/>
                  <a:pt x="12023" y="86"/>
                  <a:pt x="12023" y="86"/>
                </a:cubicBezTo>
                <a:cubicBezTo>
                  <a:pt x="12023" y="86"/>
                  <a:pt x="12022" y="89"/>
                  <a:pt x="12020" y="89"/>
                </a:cubicBezTo>
                <a:cubicBezTo>
                  <a:pt x="12018" y="88"/>
                  <a:pt x="12014" y="85"/>
                  <a:pt x="12014" y="85"/>
                </a:cubicBezTo>
                <a:lnTo>
                  <a:pt x="11948" y="32"/>
                </a:lnTo>
                <a:close/>
                <a:moveTo>
                  <a:pt x="12074" y="153"/>
                </a:moveTo>
                <a:cubicBezTo>
                  <a:pt x="12074" y="153"/>
                  <a:pt x="12100" y="128"/>
                  <a:pt x="12118" y="112"/>
                </a:cubicBezTo>
                <a:cubicBezTo>
                  <a:pt x="12129" y="103"/>
                  <a:pt x="12138" y="97"/>
                  <a:pt x="12138" y="97"/>
                </a:cubicBezTo>
                <a:cubicBezTo>
                  <a:pt x="12138" y="97"/>
                  <a:pt x="12129" y="94"/>
                  <a:pt x="12118" y="97"/>
                </a:cubicBezTo>
                <a:cubicBezTo>
                  <a:pt x="12106" y="100"/>
                  <a:pt x="12094" y="105"/>
                  <a:pt x="12080" y="113"/>
                </a:cubicBezTo>
                <a:cubicBezTo>
                  <a:pt x="12071" y="118"/>
                  <a:pt x="12060" y="128"/>
                  <a:pt x="12054" y="136"/>
                </a:cubicBezTo>
                <a:cubicBezTo>
                  <a:pt x="12045" y="147"/>
                  <a:pt x="12042" y="156"/>
                  <a:pt x="12042" y="156"/>
                </a:cubicBezTo>
                <a:cubicBezTo>
                  <a:pt x="12042" y="156"/>
                  <a:pt x="12037" y="163"/>
                  <a:pt x="12032" y="168"/>
                </a:cubicBezTo>
                <a:cubicBezTo>
                  <a:pt x="12026" y="173"/>
                  <a:pt x="12020" y="175"/>
                  <a:pt x="12020" y="175"/>
                </a:cubicBezTo>
                <a:cubicBezTo>
                  <a:pt x="12020" y="175"/>
                  <a:pt x="12024" y="181"/>
                  <a:pt x="12035" y="183"/>
                </a:cubicBezTo>
                <a:cubicBezTo>
                  <a:pt x="12042" y="185"/>
                  <a:pt x="12054" y="184"/>
                  <a:pt x="12064" y="182"/>
                </a:cubicBezTo>
                <a:cubicBezTo>
                  <a:pt x="12085" y="178"/>
                  <a:pt x="12112" y="157"/>
                  <a:pt x="12112" y="157"/>
                </a:cubicBezTo>
                <a:cubicBezTo>
                  <a:pt x="12112" y="157"/>
                  <a:pt x="12131" y="140"/>
                  <a:pt x="12141" y="125"/>
                </a:cubicBezTo>
                <a:cubicBezTo>
                  <a:pt x="12150" y="111"/>
                  <a:pt x="12150" y="99"/>
                  <a:pt x="12150" y="99"/>
                </a:cubicBezTo>
                <a:cubicBezTo>
                  <a:pt x="12150" y="99"/>
                  <a:pt x="12149" y="96"/>
                  <a:pt x="12147" y="96"/>
                </a:cubicBezTo>
                <a:cubicBezTo>
                  <a:pt x="12145" y="97"/>
                  <a:pt x="12140" y="100"/>
                  <a:pt x="12140" y="100"/>
                </a:cubicBezTo>
                <a:lnTo>
                  <a:pt x="12074" y="153"/>
                </a:lnTo>
                <a:close/>
                <a:moveTo>
                  <a:pt x="12074" y="32"/>
                </a:moveTo>
                <a:cubicBezTo>
                  <a:pt x="12074" y="32"/>
                  <a:pt x="12100" y="57"/>
                  <a:pt x="12118" y="73"/>
                </a:cubicBezTo>
                <a:cubicBezTo>
                  <a:pt x="12129" y="82"/>
                  <a:pt x="12138" y="88"/>
                  <a:pt x="12138" y="88"/>
                </a:cubicBezTo>
                <a:cubicBezTo>
                  <a:pt x="12138" y="88"/>
                  <a:pt x="12129" y="91"/>
                  <a:pt x="12118" y="88"/>
                </a:cubicBezTo>
                <a:cubicBezTo>
                  <a:pt x="12106" y="85"/>
                  <a:pt x="12094" y="80"/>
                  <a:pt x="12080" y="72"/>
                </a:cubicBezTo>
                <a:cubicBezTo>
                  <a:pt x="12071" y="67"/>
                  <a:pt x="12060" y="57"/>
                  <a:pt x="12054" y="49"/>
                </a:cubicBezTo>
                <a:cubicBezTo>
                  <a:pt x="12045" y="39"/>
                  <a:pt x="12042" y="29"/>
                  <a:pt x="12042" y="29"/>
                </a:cubicBezTo>
                <a:cubicBezTo>
                  <a:pt x="12042" y="29"/>
                  <a:pt x="12037" y="22"/>
                  <a:pt x="12032" y="17"/>
                </a:cubicBezTo>
                <a:cubicBezTo>
                  <a:pt x="12026" y="12"/>
                  <a:pt x="12020" y="10"/>
                  <a:pt x="12020" y="10"/>
                </a:cubicBezTo>
                <a:cubicBezTo>
                  <a:pt x="12020" y="10"/>
                  <a:pt x="12024" y="4"/>
                  <a:pt x="12035" y="2"/>
                </a:cubicBezTo>
                <a:cubicBezTo>
                  <a:pt x="12042" y="0"/>
                  <a:pt x="12054" y="1"/>
                  <a:pt x="12064" y="3"/>
                </a:cubicBezTo>
                <a:cubicBezTo>
                  <a:pt x="12085" y="7"/>
                  <a:pt x="12112" y="28"/>
                  <a:pt x="12112" y="28"/>
                </a:cubicBezTo>
                <a:cubicBezTo>
                  <a:pt x="12112" y="28"/>
                  <a:pt x="12131" y="45"/>
                  <a:pt x="12141" y="60"/>
                </a:cubicBezTo>
                <a:cubicBezTo>
                  <a:pt x="12150" y="74"/>
                  <a:pt x="12150" y="86"/>
                  <a:pt x="12150" y="86"/>
                </a:cubicBezTo>
                <a:cubicBezTo>
                  <a:pt x="12150" y="86"/>
                  <a:pt x="12149" y="89"/>
                  <a:pt x="12147" y="89"/>
                </a:cubicBezTo>
                <a:cubicBezTo>
                  <a:pt x="12145" y="88"/>
                  <a:pt x="12140" y="85"/>
                  <a:pt x="12140" y="85"/>
                </a:cubicBezTo>
                <a:lnTo>
                  <a:pt x="12074" y="32"/>
                </a:lnTo>
                <a:close/>
                <a:moveTo>
                  <a:pt x="6648" y="153"/>
                </a:moveTo>
                <a:cubicBezTo>
                  <a:pt x="6648" y="153"/>
                  <a:pt x="6674" y="128"/>
                  <a:pt x="6692" y="112"/>
                </a:cubicBezTo>
                <a:cubicBezTo>
                  <a:pt x="6703" y="103"/>
                  <a:pt x="6712" y="97"/>
                  <a:pt x="6712" y="97"/>
                </a:cubicBezTo>
                <a:cubicBezTo>
                  <a:pt x="6712" y="97"/>
                  <a:pt x="6703" y="94"/>
                  <a:pt x="6692" y="97"/>
                </a:cubicBezTo>
                <a:cubicBezTo>
                  <a:pt x="6679" y="100"/>
                  <a:pt x="6667" y="105"/>
                  <a:pt x="6653" y="113"/>
                </a:cubicBezTo>
                <a:cubicBezTo>
                  <a:pt x="6645" y="118"/>
                  <a:pt x="6634" y="128"/>
                  <a:pt x="6628" y="136"/>
                </a:cubicBezTo>
                <a:cubicBezTo>
                  <a:pt x="6619" y="147"/>
                  <a:pt x="6615" y="156"/>
                  <a:pt x="6615" y="156"/>
                </a:cubicBezTo>
                <a:cubicBezTo>
                  <a:pt x="6615" y="156"/>
                  <a:pt x="6611" y="163"/>
                  <a:pt x="6606" y="168"/>
                </a:cubicBezTo>
                <a:cubicBezTo>
                  <a:pt x="6600" y="173"/>
                  <a:pt x="6593" y="175"/>
                  <a:pt x="6593" y="175"/>
                </a:cubicBezTo>
                <a:cubicBezTo>
                  <a:pt x="6593" y="175"/>
                  <a:pt x="6597" y="181"/>
                  <a:pt x="6608" y="183"/>
                </a:cubicBezTo>
                <a:cubicBezTo>
                  <a:pt x="6616" y="185"/>
                  <a:pt x="6628" y="184"/>
                  <a:pt x="6638" y="182"/>
                </a:cubicBezTo>
                <a:cubicBezTo>
                  <a:pt x="6659" y="178"/>
                  <a:pt x="6686" y="157"/>
                  <a:pt x="6686" y="157"/>
                </a:cubicBezTo>
                <a:cubicBezTo>
                  <a:pt x="6686" y="157"/>
                  <a:pt x="6705" y="140"/>
                  <a:pt x="6715" y="125"/>
                </a:cubicBezTo>
                <a:cubicBezTo>
                  <a:pt x="6723" y="111"/>
                  <a:pt x="6723" y="99"/>
                  <a:pt x="6723" y="99"/>
                </a:cubicBezTo>
                <a:cubicBezTo>
                  <a:pt x="6723" y="99"/>
                  <a:pt x="6722" y="96"/>
                  <a:pt x="6720" y="96"/>
                </a:cubicBezTo>
                <a:cubicBezTo>
                  <a:pt x="6718" y="97"/>
                  <a:pt x="6714" y="100"/>
                  <a:pt x="6714" y="100"/>
                </a:cubicBezTo>
                <a:lnTo>
                  <a:pt x="6648" y="153"/>
                </a:lnTo>
                <a:close/>
                <a:moveTo>
                  <a:pt x="6648" y="32"/>
                </a:moveTo>
                <a:cubicBezTo>
                  <a:pt x="6648" y="32"/>
                  <a:pt x="6674" y="57"/>
                  <a:pt x="6692" y="73"/>
                </a:cubicBezTo>
                <a:cubicBezTo>
                  <a:pt x="6703" y="82"/>
                  <a:pt x="6712" y="88"/>
                  <a:pt x="6712" y="88"/>
                </a:cubicBezTo>
                <a:cubicBezTo>
                  <a:pt x="6712" y="88"/>
                  <a:pt x="6703" y="91"/>
                  <a:pt x="6692" y="88"/>
                </a:cubicBezTo>
                <a:cubicBezTo>
                  <a:pt x="6679" y="85"/>
                  <a:pt x="6667" y="80"/>
                  <a:pt x="6653" y="72"/>
                </a:cubicBezTo>
                <a:cubicBezTo>
                  <a:pt x="6645" y="67"/>
                  <a:pt x="6634" y="57"/>
                  <a:pt x="6628" y="49"/>
                </a:cubicBezTo>
                <a:cubicBezTo>
                  <a:pt x="6619" y="39"/>
                  <a:pt x="6615" y="29"/>
                  <a:pt x="6615" y="29"/>
                </a:cubicBezTo>
                <a:cubicBezTo>
                  <a:pt x="6615" y="29"/>
                  <a:pt x="6611" y="22"/>
                  <a:pt x="6606" y="17"/>
                </a:cubicBezTo>
                <a:cubicBezTo>
                  <a:pt x="6600" y="12"/>
                  <a:pt x="6593" y="10"/>
                  <a:pt x="6593" y="10"/>
                </a:cubicBezTo>
                <a:cubicBezTo>
                  <a:pt x="6593" y="10"/>
                  <a:pt x="6597" y="4"/>
                  <a:pt x="6608" y="2"/>
                </a:cubicBezTo>
                <a:cubicBezTo>
                  <a:pt x="6616" y="0"/>
                  <a:pt x="6628" y="1"/>
                  <a:pt x="6638" y="3"/>
                </a:cubicBezTo>
                <a:cubicBezTo>
                  <a:pt x="6659" y="7"/>
                  <a:pt x="6686" y="28"/>
                  <a:pt x="6686" y="28"/>
                </a:cubicBezTo>
                <a:cubicBezTo>
                  <a:pt x="6686" y="28"/>
                  <a:pt x="6705" y="45"/>
                  <a:pt x="6715" y="60"/>
                </a:cubicBezTo>
                <a:cubicBezTo>
                  <a:pt x="6723" y="74"/>
                  <a:pt x="6723" y="86"/>
                  <a:pt x="6723" y="86"/>
                </a:cubicBezTo>
                <a:cubicBezTo>
                  <a:pt x="6723" y="86"/>
                  <a:pt x="6722" y="89"/>
                  <a:pt x="6720" y="89"/>
                </a:cubicBezTo>
                <a:cubicBezTo>
                  <a:pt x="6718" y="88"/>
                  <a:pt x="6714" y="85"/>
                  <a:pt x="6714" y="85"/>
                </a:cubicBezTo>
                <a:lnTo>
                  <a:pt x="6648" y="32"/>
                </a:lnTo>
                <a:close/>
                <a:moveTo>
                  <a:pt x="6775" y="153"/>
                </a:moveTo>
                <a:cubicBezTo>
                  <a:pt x="6775" y="153"/>
                  <a:pt x="6801" y="128"/>
                  <a:pt x="6819" y="112"/>
                </a:cubicBezTo>
                <a:cubicBezTo>
                  <a:pt x="6829" y="103"/>
                  <a:pt x="6839" y="97"/>
                  <a:pt x="6839" y="97"/>
                </a:cubicBezTo>
                <a:cubicBezTo>
                  <a:pt x="6839" y="97"/>
                  <a:pt x="6830" y="94"/>
                  <a:pt x="6819" y="97"/>
                </a:cubicBezTo>
                <a:cubicBezTo>
                  <a:pt x="6806" y="100"/>
                  <a:pt x="6794" y="105"/>
                  <a:pt x="6780" y="113"/>
                </a:cubicBezTo>
                <a:cubicBezTo>
                  <a:pt x="6771" y="118"/>
                  <a:pt x="6761" y="128"/>
                  <a:pt x="6754" y="136"/>
                </a:cubicBezTo>
                <a:cubicBezTo>
                  <a:pt x="6746" y="147"/>
                  <a:pt x="6742" y="156"/>
                  <a:pt x="6742" y="156"/>
                </a:cubicBezTo>
                <a:cubicBezTo>
                  <a:pt x="6742" y="156"/>
                  <a:pt x="6738" y="163"/>
                  <a:pt x="6732" y="168"/>
                </a:cubicBezTo>
                <a:cubicBezTo>
                  <a:pt x="6727" y="173"/>
                  <a:pt x="6720" y="175"/>
                  <a:pt x="6720" y="175"/>
                </a:cubicBezTo>
                <a:cubicBezTo>
                  <a:pt x="6720" y="175"/>
                  <a:pt x="6724" y="181"/>
                  <a:pt x="6735" y="183"/>
                </a:cubicBezTo>
                <a:cubicBezTo>
                  <a:pt x="6742" y="185"/>
                  <a:pt x="6755" y="184"/>
                  <a:pt x="6765" y="182"/>
                </a:cubicBezTo>
                <a:cubicBezTo>
                  <a:pt x="6785" y="178"/>
                  <a:pt x="6812" y="157"/>
                  <a:pt x="6812" y="157"/>
                </a:cubicBezTo>
                <a:cubicBezTo>
                  <a:pt x="6812" y="157"/>
                  <a:pt x="6831" y="140"/>
                  <a:pt x="6841" y="125"/>
                </a:cubicBezTo>
                <a:cubicBezTo>
                  <a:pt x="6850" y="111"/>
                  <a:pt x="6850" y="99"/>
                  <a:pt x="6850" y="99"/>
                </a:cubicBezTo>
                <a:cubicBezTo>
                  <a:pt x="6850" y="99"/>
                  <a:pt x="6849" y="96"/>
                  <a:pt x="6847" y="96"/>
                </a:cubicBezTo>
                <a:cubicBezTo>
                  <a:pt x="6845" y="97"/>
                  <a:pt x="6841" y="100"/>
                  <a:pt x="6841" y="100"/>
                </a:cubicBezTo>
                <a:lnTo>
                  <a:pt x="6775" y="153"/>
                </a:lnTo>
                <a:close/>
                <a:moveTo>
                  <a:pt x="6775" y="32"/>
                </a:moveTo>
                <a:cubicBezTo>
                  <a:pt x="6775" y="32"/>
                  <a:pt x="6801" y="57"/>
                  <a:pt x="6819" y="73"/>
                </a:cubicBezTo>
                <a:cubicBezTo>
                  <a:pt x="6829" y="82"/>
                  <a:pt x="6839" y="88"/>
                  <a:pt x="6839" y="88"/>
                </a:cubicBezTo>
                <a:cubicBezTo>
                  <a:pt x="6839" y="88"/>
                  <a:pt x="6830" y="91"/>
                  <a:pt x="6819" y="88"/>
                </a:cubicBezTo>
                <a:cubicBezTo>
                  <a:pt x="6806" y="85"/>
                  <a:pt x="6794" y="80"/>
                  <a:pt x="6780" y="72"/>
                </a:cubicBezTo>
                <a:cubicBezTo>
                  <a:pt x="6771" y="67"/>
                  <a:pt x="6761" y="57"/>
                  <a:pt x="6754" y="49"/>
                </a:cubicBezTo>
                <a:cubicBezTo>
                  <a:pt x="6746" y="39"/>
                  <a:pt x="6742" y="29"/>
                  <a:pt x="6742" y="29"/>
                </a:cubicBezTo>
                <a:cubicBezTo>
                  <a:pt x="6742" y="29"/>
                  <a:pt x="6738" y="22"/>
                  <a:pt x="6732" y="17"/>
                </a:cubicBezTo>
                <a:cubicBezTo>
                  <a:pt x="6727" y="12"/>
                  <a:pt x="6720" y="10"/>
                  <a:pt x="6720" y="10"/>
                </a:cubicBezTo>
                <a:cubicBezTo>
                  <a:pt x="6720" y="10"/>
                  <a:pt x="6724" y="4"/>
                  <a:pt x="6735" y="2"/>
                </a:cubicBezTo>
                <a:cubicBezTo>
                  <a:pt x="6742" y="0"/>
                  <a:pt x="6755" y="1"/>
                  <a:pt x="6765" y="3"/>
                </a:cubicBezTo>
                <a:cubicBezTo>
                  <a:pt x="6785" y="7"/>
                  <a:pt x="6812" y="28"/>
                  <a:pt x="6812" y="28"/>
                </a:cubicBezTo>
                <a:cubicBezTo>
                  <a:pt x="6812" y="28"/>
                  <a:pt x="6831" y="45"/>
                  <a:pt x="6841" y="60"/>
                </a:cubicBezTo>
                <a:cubicBezTo>
                  <a:pt x="6850" y="74"/>
                  <a:pt x="6850" y="86"/>
                  <a:pt x="6850" y="86"/>
                </a:cubicBezTo>
                <a:cubicBezTo>
                  <a:pt x="6850" y="86"/>
                  <a:pt x="6849" y="89"/>
                  <a:pt x="6847" y="89"/>
                </a:cubicBezTo>
                <a:cubicBezTo>
                  <a:pt x="6845" y="88"/>
                  <a:pt x="6841" y="85"/>
                  <a:pt x="6841" y="85"/>
                </a:cubicBezTo>
                <a:lnTo>
                  <a:pt x="6775" y="32"/>
                </a:lnTo>
                <a:close/>
                <a:moveTo>
                  <a:pt x="6901" y="153"/>
                </a:moveTo>
                <a:cubicBezTo>
                  <a:pt x="6901" y="153"/>
                  <a:pt x="6927" y="128"/>
                  <a:pt x="6945" y="112"/>
                </a:cubicBezTo>
                <a:cubicBezTo>
                  <a:pt x="6956" y="103"/>
                  <a:pt x="6965" y="97"/>
                  <a:pt x="6965" y="97"/>
                </a:cubicBezTo>
                <a:cubicBezTo>
                  <a:pt x="6965" y="97"/>
                  <a:pt x="6956" y="94"/>
                  <a:pt x="6945" y="97"/>
                </a:cubicBezTo>
                <a:cubicBezTo>
                  <a:pt x="6933" y="100"/>
                  <a:pt x="6920" y="105"/>
                  <a:pt x="6907" y="113"/>
                </a:cubicBezTo>
                <a:cubicBezTo>
                  <a:pt x="6898" y="118"/>
                  <a:pt x="6887" y="128"/>
                  <a:pt x="6881" y="136"/>
                </a:cubicBezTo>
                <a:cubicBezTo>
                  <a:pt x="6872" y="147"/>
                  <a:pt x="6869" y="156"/>
                  <a:pt x="6869" y="156"/>
                </a:cubicBezTo>
                <a:cubicBezTo>
                  <a:pt x="6869" y="156"/>
                  <a:pt x="6864" y="163"/>
                  <a:pt x="6859" y="168"/>
                </a:cubicBezTo>
                <a:cubicBezTo>
                  <a:pt x="6853" y="173"/>
                  <a:pt x="6847" y="175"/>
                  <a:pt x="6847" y="175"/>
                </a:cubicBezTo>
                <a:cubicBezTo>
                  <a:pt x="6847" y="175"/>
                  <a:pt x="6850" y="181"/>
                  <a:pt x="6861" y="183"/>
                </a:cubicBezTo>
                <a:cubicBezTo>
                  <a:pt x="6869" y="185"/>
                  <a:pt x="6881" y="184"/>
                  <a:pt x="6891" y="182"/>
                </a:cubicBezTo>
                <a:cubicBezTo>
                  <a:pt x="6912" y="178"/>
                  <a:pt x="6939" y="157"/>
                  <a:pt x="6939" y="157"/>
                </a:cubicBezTo>
                <a:cubicBezTo>
                  <a:pt x="6939" y="157"/>
                  <a:pt x="6958" y="140"/>
                  <a:pt x="6968" y="125"/>
                </a:cubicBezTo>
                <a:cubicBezTo>
                  <a:pt x="6977" y="111"/>
                  <a:pt x="6977" y="99"/>
                  <a:pt x="6977" y="99"/>
                </a:cubicBezTo>
                <a:cubicBezTo>
                  <a:pt x="6977" y="99"/>
                  <a:pt x="6976" y="96"/>
                  <a:pt x="6974" y="96"/>
                </a:cubicBezTo>
                <a:cubicBezTo>
                  <a:pt x="6971" y="97"/>
                  <a:pt x="6967" y="100"/>
                  <a:pt x="6967" y="100"/>
                </a:cubicBezTo>
                <a:lnTo>
                  <a:pt x="6901" y="153"/>
                </a:lnTo>
                <a:close/>
                <a:moveTo>
                  <a:pt x="6901" y="32"/>
                </a:moveTo>
                <a:cubicBezTo>
                  <a:pt x="6901" y="32"/>
                  <a:pt x="6927" y="57"/>
                  <a:pt x="6945" y="73"/>
                </a:cubicBezTo>
                <a:cubicBezTo>
                  <a:pt x="6956" y="82"/>
                  <a:pt x="6965" y="88"/>
                  <a:pt x="6965" y="88"/>
                </a:cubicBezTo>
                <a:cubicBezTo>
                  <a:pt x="6965" y="88"/>
                  <a:pt x="6956" y="91"/>
                  <a:pt x="6945" y="88"/>
                </a:cubicBezTo>
                <a:cubicBezTo>
                  <a:pt x="6933" y="85"/>
                  <a:pt x="6920" y="80"/>
                  <a:pt x="6907" y="72"/>
                </a:cubicBezTo>
                <a:cubicBezTo>
                  <a:pt x="6898" y="67"/>
                  <a:pt x="6887" y="57"/>
                  <a:pt x="6881" y="49"/>
                </a:cubicBezTo>
                <a:cubicBezTo>
                  <a:pt x="6872" y="39"/>
                  <a:pt x="6869" y="29"/>
                  <a:pt x="6869" y="29"/>
                </a:cubicBezTo>
                <a:cubicBezTo>
                  <a:pt x="6869" y="29"/>
                  <a:pt x="6864" y="22"/>
                  <a:pt x="6859" y="17"/>
                </a:cubicBezTo>
                <a:cubicBezTo>
                  <a:pt x="6853" y="12"/>
                  <a:pt x="6847" y="10"/>
                  <a:pt x="6847" y="10"/>
                </a:cubicBezTo>
                <a:cubicBezTo>
                  <a:pt x="6847" y="10"/>
                  <a:pt x="6850" y="4"/>
                  <a:pt x="6861" y="2"/>
                </a:cubicBezTo>
                <a:cubicBezTo>
                  <a:pt x="6869" y="0"/>
                  <a:pt x="6881" y="1"/>
                  <a:pt x="6891" y="3"/>
                </a:cubicBezTo>
                <a:cubicBezTo>
                  <a:pt x="6912" y="7"/>
                  <a:pt x="6939" y="28"/>
                  <a:pt x="6939" y="28"/>
                </a:cubicBezTo>
                <a:cubicBezTo>
                  <a:pt x="6939" y="28"/>
                  <a:pt x="6958" y="45"/>
                  <a:pt x="6968" y="60"/>
                </a:cubicBezTo>
                <a:cubicBezTo>
                  <a:pt x="6977" y="74"/>
                  <a:pt x="6977" y="86"/>
                  <a:pt x="6977" y="86"/>
                </a:cubicBezTo>
                <a:cubicBezTo>
                  <a:pt x="6977" y="86"/>
                  <a:pt x="6976" y="89"/>
                  <a:pt x="6974" y="89"/>
                </a:cubicBezTo>
                <a:cubicBezTo>
                  <a:pt x="6971" y="88"/>
                  <a:pt x="6967" y="85"/>
                  <a:pt x="6967" y="85"/>
                </a:cubicBezTo>
                <a:lnTo>
                  <a:pt x="6901" y="32"/>
                </a:lnTo>
                <a:close/>
                <a:moveTo>
                  <a:pt x="7028" y="153"/>
                </a:moveTo>
                <a:cubicBezTo>
                  <a:pt x="7028" y="153"/>
                  <a:pt x="7054" y="128"/>
                  <a:pt x="7072" y="112"/>
                </a:cubicBezTo>
                <a:cubicBezTo>
                  <a:pt x="7082" y="103"/>
                  <a:pt x="7092" y="97"/>
                  <a:pt x="7092" y="97"/>
                </a:cubicBezTo>
                <a:cubicBezTo>
                  <a:pt x="7092" y="97"/>
                  <a:pt x="7083" y="94"/>
                  <a:pt x="7072" y="97"/>
                </a:cubicBezTo>
                <a:cubicBezTo>
                  <a:pt x="7059" y="100"/>
                  <a:pt x="7047" y="105"/>
                  <a:pt x="7033" y="113"/>
                </a:cubicBezTo>
                <a:cubicBezTo>
                  <a:pt x="7025" y="118"/>
                  <a:pt x="7014" y="128"/>
                  <a:pt x="7007" y="136"/>
                </a:cubicBezTo>
                <a:cubicBezTo>
                  <a:pt x="6999" y="147"/>
                  <a:pt x="6995" y="156"/>
                  <a:pt x="6995" y="156"/>
                </a:cubicBezTo>
                <a:cubicBezTo>
                  <a:pt x="6995" y="156"/>
                  <a:pt x="6991" y="163"/>
                  <a:pt x="6986" y="168"/>
                </a:cubicBezTo>
                <a:cubicBezTo>
                  <a:pt x="6980" y="173"/>
                  <a:pt x="6973" y="175"/>
                  <a:pt x="6973" y="175"/>
                </a:cubicBezTo>
                <a:cubicBezTo>
                  <a:pt x="6973" y="175"/>
                  <a:pt x="6977" y="181"/>
                  <a:pt x="6988" y="183"/>
                </a:cubicBezTo>
                <a:cubicBezTo>
                  <a:pt x="6995" y="185"/>
                  <a:pt x="7008" y="184"/>
                  <a:pt x="7018" y="182"/>
                </a:cubicBezTo>
                <a:cubicBezTo>
                  <a:pt x="7038" y="178"/>
                  <a:pt x="7065" y="157"/>
                  <a:pt x="7065" y="157"/>
                </a:cubicBezTo>
                <a:cubicBezTo>
                  <a:pt x="7065" y="157"/>
                  <a:pt x="7084" y="140"/>
                  <a:pt x="7094" y="125"/>
                </a:cubicBezTo>
                <a:cubicBezTo>
                  <a:pt x="7103" y="111"/>
                  <a:pt x="7103" y="99"/>
                  <a:pt x="7103" y="99"/>
                </a:cubicBezTo>
                <a:cubicBezTo>
                  <a:pt x="7103" y="99"/>
                  <a:pt x="7102" y="96"/>
                  <a:pt x="7100" y="96"/>
                </a:cubicBezTo>
                <a:cubicBezTo>
                  <a:pt x="7098" y="97"/>
                  <a:pt x="7094" y="100"/>
                  <a:pt x="7094" y="100"/>
                </a:cubicBezTo>
                <a:lnTo>
                  <a:pt x="7028" y="153"/>
                </a:lnTo>
                <a:close/>
                <a:moveTo>
                  <a:pt x="7028" y="32"/>
                </a:moveTo>
                <a:cubicBezTo>
                  <a:pt x="7028" y="32"/>
                  <a:pt x="7054" y="57"/>
                  <a:pt x="7072" y="73"/>
                </a:cubicBezTo>
                <a:cubicBezTo>
                  <a:pt x="7082" y="82"/>
                  <a:pt x="7092" y="88"/>
                  <a:pt x="7092" y="88"/>
                </a:cubicBezTo>
                <a:cubicBezTo>
                  <a:pt x="7092" y="88"/>
                  <a:pt x="7083" y="91"/>
                  <a:pt x="7072" y="88"/>
                </a:cubicBezTo>
                <a:cubicBezTo>
                  <a:pt x="7059" y="85"/>
                  <a:pt x="7047" y="80"/>
                  <a:pt x="7033" y="72"/>
                </a:cubicBezTo>
                <a:cubicBezTo>
                  <a:pt x="7025" y="67"/>
                  <a:pt x="7014" y="57"/>
                  <a:pt x="7007" y="49"/>
                </a:cubicBezTo>
                <a:cubicBezTo>
                  <a:pt x="6999" y="39"/>
                  <a:pt x="6995" y="29"/>
                  <a:pt x="6995" y="29"/>
                </a:cubicBezTo>
                <a:cubicBezTo>
                  <a:pt x="6995" y="29"/>
                  <a:pt x="6991" y="22"/>
                  <a:pt x="6986" y="17"/>
                </a:cubicBezTo>
                <a:cubicBezTo>
                  <a:pt x="6980" y="12"/>
                  <a:pt x="6973" y="10"/>
                  <a:pt x="6973" y="10"/>
                </a:cubicBezTo>
                <a:cubicBezTo>
                  <a:pt x="6973" y="10"/>
                  <a:pt x="6977" y="4"/>
                  <a:pt x="6988" y="2"/>
                </a:cubicBezTo>
                <a:cubicBezTo>
                  <a:pt x="6995" y="0"/>
                  <a:pt x="7008" y="1"/>
                  <a:pt x="7018" y="3"/>
                </a:cubicBezTo>
                <a:cubicBezTo>
                  <a:pt x="7038" y="7"/>
                  <a:pt x="7065" y="28"/>
                  <a:pt x="7065" y="28"/>
                </a:cubicBezTo>
                <a:cubicBezTo>
                  <a:pt x="7065" y="28"/>
                  <a:pt x="7084" y="45"/>
                  <a:pt x="7094" y="60"/>
                </a:cubicBezTo>
                <a:cubicBezTo>
                  <a:pt x="7103" y="74"/>
                  <a:pt x="7103" y="86"/>
                  <a:pt x="7103" y="86"/>
                </a:cubicBezTo>
                <a:cubicBezTo>
                  <a:pt x="7103" y="86"/>
                  <a:pt x="7102" y="89"/>
                  <a:pt x="7100" y="89"/>
                </a:cubicBezTo>
                <a:cubicBezTo>
                  <a:pt x="7098" y="88"/>
                  <a:pt x="7094" y="85"/>
                  <a:pt x="7094" y="85"/>
                </a:cubicBezTo>
                <a:lnTo>
                  <a:pt x="7028" y="32"/>
                </a:lnTo>
                <a:close/>
                <a:moveTo>
                  <a:pt x="7154" y="153"/>
                </a:moveTo>
                <a:cubicBezTo>
                  <a:pt x="7154" y="153"/>
                  <a:pt x="7180" y="128"/>
                  <a:pt x="7199" y="112"/>
                </a:cubicBezTo>
                <a:cubicBezTo>
                  <a:pt x="7209" y="103"/>
                  <a:pt x="7218" y="97"/>
                  <a:pt x="7218" y="97"/>
                </a:cubicBezTo>
                <a:cubicBezTo>
                  <a:pt x="7218" y="97"/>
                  <a:pt x="7209" y="94"/>
                  <a:pt x="7198" y="97"/>
                </a:cubicBezTo>
                <a:cubicBezTo>
                  <a:pt x="7186" y="100"/>
                  <a:pt x="7174" y="105"/>
                  <a:pt x="7160" y="113"/>
                </a:cubicBezTo>
                <a:cubicBezTo>
                  <a:pt x="7151" y="118"/>
                  <a:pt x="7140" y="128"/>
                  <a:pt x="7134" y="136"/>
                </a:cubicBezTo>
                <a:cubicBezTo>
                  <a:pt x="7126" y="147"/>
                  <a:pt x="7122" y="156"/>
                  <a:pt x="7122" y="156"/>
                </a:cubicBezTo>
                <a:cubicBezTo>
                  <a:pt x="7122" y="156"/>
                  <a:pt x="7118" y="163"/>
                  <a:pt x="7112" y="168"/>
                </a:cubicBezTo>
                <a:cubicBezTo>
                  <a:pt x="7107" y="173"/>
                  <a:pt x="7100" y="175"/>
                  <a:pt x="7100" y="175"/>
                </a:cubicBezTo>
                <a:cubicBezTo>
                  <a:pt x="7100" y="175"/>
                  <a:pt x="7104" y="181"/>
                  <a:pt x="7115" y="183"/>
                </a:cubicBezTo>
                <a:cubicBezTo>
                  <a:pt x="7122" y="185"/>
                  <a:pt x="7134" y="184"/>
                  <a:pt x="7144" y="182"/>
                </a:cubicBezTo>
                <a:cubicBezTo>
                  <a:pt x="7165" y="178"/>
                  <a:pt x="7192" y="157"/>
                  <a:pt x="7192" y="157"/>
                </a:cubicBezTo>
                <a:cubicBezTo>
                  <a:pt x="7192" y="157"/>
                  <a:pt x="7211" y="140"/>
                  <a:pt x="7221" y="125"/>
                </a:cubicBezTo>
                <a:cubicBezTo>
                  <a:pt x="7230" y="111"/>
                  <a:pt x="7230" y="99"/>
                  <a:pt x="7230" y="99"/>
                </a:cubicBezTo>
                <a:cubicBezTo>
                  <a:pt x="7230" y="99"/>
                  <a:pt x="7229" y="96"/>
                  <a:pt x="7227" y="96"/>
                </a:cubicBezTo>
                <a:cubicBezTo>
                  <a:pt x="7225" y="97"/>
                  <a:pt x="7220" y="100"/>
                  <a:pt x="7220" y="100"/>
                </a:cubicBezTo>
                <a:lnTo>
                  <a:pt x="7154" y="153"/>
                </a:lnTo>
                <a:close/>
                <a:moveTo>
                  <a:pt x="7154" y="32"/>
                </a:moveTo>
                <a:cubicBezTo>
                  <a:pt x="7154" y="32"/>
                  <a:pt x="7180" y="57"/>
                  <a:pt x="7199" y="73"/>
                </a:cubicBezTo>
                <a:cubicBezTo>
                  <a:pt x="7209" y="82"/>
                  <a:pt x="7218" y="88"/>
                  <a:pt x="7218" y="88"/>
                </a:cubicBezTo>
                <a:cubicBezTo>
                  <a:pt x="7218" y="88"/>
                  <a:pt x="7209" y="91"/>
                  <a:pt x="7198" y="88"/>
                </a:cubicBezTo>
                <a:cubicBezTo>
                  <a:pt x="7186" y="85"/>
                  <a:pt x="7174" y="80"/>
                  <a:pt x="7160" y="72"/>
                </a:cubicBezTo>
                <a:cubicBezTo>
                  <a:pt x="7151" y="67"/>
                  <a:pt x="7140" y="57"/>
                  <a:pt x="7134" y="49"/>
                </a:cubicBezTo>
                <a:cubicBezTo>
                  <a:pt x="7126" y="39"/>
                  <a:pt x="7122" y="29"/>
                  <a:pt x="7122" y="29"/>
                </a:cubicBezTo>
                <a:cubicBezTo>
                  <a:pt x="7122" y="29"/>
                  <a:pt x="7118" y="22"/>
                  <a:pt x="7112" y="17"/>
                </a:cubicBezTo>
                <a:cubicBezTo>
                  <a:pt x="7107" y="12"/>
                  <a:pt x="7100" y="10"/>
                  <a:pt x="7100" y="10"/>
                </a:cubicBezTo>
                <a:cubicBezTo>
                  <a:pt x="7100" y="10"/>
                  <a:pt x="7104" y="4"/>
                  <a:pt x="7115" y="2"/>
                </a:cubicBezTo>
                <a:cubicBezTo>
                  <a:pt x="7122" y="0"/>
                  <a:pt x="7134" y="1"/>
                  <a:pt x="7144" y="3"/>
                </a:cubicBezTo>
                <a:cubicBezTo>
                  <a:pt x="7165" y="7"/>
                  <a:pt x="7192" y="28"/>
                  <a:pt x="7192" y="28"/>
                </a:cubicBezTo>
                <a:cubicBezTo>
                  <a:pt x="7192" y="28"/>
                  <a:pt x="7211" y="45"/>
                  <a:pt x="7221" y="60"/>
                </a:cubicBezTo>
                <a:cubicBezTo>
                  <a:pt x="7230" y="74"/>
                  <a:pt x="7230" y="86"/>
                  <a:pt x="7230" y="86"/>
                </a:cubicBezTo>
                <a:cubicBezTo>
                  <a:pt x="7230" y="86"/>
                  <a:pt x="7229" y="89"/>
                  <a:pt x="7227" y="89"/>
                </a:cubicBezTo>
                <a:cubicBezTo>
                  <a:pt x="7225" y="88"/>
                  <a:pt x="7220" y="85"/>
                  <a:pt x="7220" y="85"/>
                </a:cubicBezTo>
                <a:lnTo>
                  <a:pt x="7154" y="32"/>
                </a:lnTo>
                <a:close/>
                <a:moveTo>
                  <a:pt x="7281" y="153"/>
                </a:moveTo>
                <a:cubicBezTo>
                  <a:pt x="7281" y="153"/>
                  <a:pt x="7307" y="128"/>
                  <a:pt x="7325" y="112"/>
                </a:cubicBezTo>
                <a:cubicBezTo>
                  <a:pt x="7336" y="103"/>
                  <a:pt x="7345" y="97"/>
                  <a:pt x="7345" y="97"/>
                </a:cubicBezTo>
                <a:cubicBezTo>
                  <a:pt x="7345" y="97"/>
                  <a:pt x="7336" y="94"/>
                  <a:pt x="7325" y="97"/>
                </a:cubicBezTo>
                <a:cubicBezTo>
                  <a:pt x="7312" y="100"/>
                  <a:pt x="7300" y="105"/>
                  <a:pt x="7286" y="113"/>
                </a:cubicBezTo>
                <a:cubicBezTo>
                  <a:pt x="7278" y="118"/>
                  <a:pt x="7267" y="128"/>
                  <a:pt x="7261" y="136"/>
                </a:cubicBezTo>
                <a:cubicBezTo>
                  <a:pt x="7252" y="147"/>
                  <a:pt x="7248" y="156"/>
                  <a:pt x="7248" y="156"/>
                </a:cubicBezTo>
                <a:cubicBezTo>
                  <a:pt x="7248" y="156"/>
                  <a:pt x="7244" y="163"/>
                  <a:pt x="7239" y="168"/>
                </a:cubicBezTo>
                <a:cubicBezTo>
                  <a:pt x="7233" y="173"/>
                  <a:pt x="7226" y="175"/>
                  <a:pt x="7226" y="175"/>
                </a:cubicBezTo>
                <a:cubicBezTo>
                  <a:pt x="7226" y="175"/>
                  <a:pt x="7230" y="181"/>
                  <a:pt x="7241" y="183"/>
                </a:cubicBezTo>
                <a:cubicBezTo>
                  <a:pt x="7249" y="185"/>
                  <a:pt x="7261" y="184"/>
                  <a:pt x="7271" y="182"/>
                </a:cubicBezTo>
                <a:cubicBezTo>
                  <a:pt x="7292" y="178"/>
                  <a:pt x="7319" y="157"/>
                  <a:pt x="7319" y="157"/>
                </a:cubicBezTo>
                <a:cubicBezTo>
                  <a:pt x="7319" y="157"/>
                  <a:pt x="7338" y="140"/>
                  <a:pt x="7348" y="125"/>
                </a:cubicBezTo>
                <a:cubicBezTo>
                  <a:pt x="7356" y="111"/>
                  <a:pt x="7356" y="99"/>
                  <a:pt x="7356" y="99"/>
                </a:cubicBezTo>
                <a:cubicBezTo>
                  <a:pt x="7356" y="99"/>
                  <a:pt x="7355" y="96"/>
                  <a:pt x="7354" y="96"/>
                </a:cubicBezTo>
                <a:cubicBezTo>
                  <a:pt x="7351" y="97"/>
                  <a:pt x="7347" y="100"/>
                  <a:pt x="7347" y="100"/>
                </a:cubicBezTo>
                <a:lnTo>
                  <a:pt x="7281" y="153"/>
                </a:lnTo>
                <a:close/>
                <a:moveTo>
                  <a:pt x="7281" y="32"/>
                </a:moveTo>
                <a:cubicBezTo>
                  <a:pt x="7281" y="32"/>
                  <a:pt x="7307" y="57"/>
                  <a:pt x="7325" y="73"/>
                </a:cubicBezTo>
                <a:cubicBezTo>
                  <a:pt x="7336" y="82"/>
                  <a:pt x="7345" y="88"/>
                  <a:pt x="7345" y="88"/>
                </a:cubicBezTo>
                <a:cubicBezTo>
                  <a:pt x="7345" y="88"/>
                  <a:pt x="7336" y="91"/>
                  <a:pt x="7325" y="88"/>
                </a:cubicBezTo>
                <a:cubicBezTo>
                  <a:pt x="7312" y="85"/>
                  <a:pt x="7300" y="80"/>
                  <a:pt x="7286" y="72"/>
                </a:cubicBezTo>
                <a:cubicBezTo>
                  <a:pt x="7278" y="67"/>
                  <a:pt x="7267" y="57"/>
                  <a:pt x="7261" y="49"/>
                </a:cubicBezTo>
                <a:cubicBezTo>
                  <a:pt x="7252" y="39"/>
                  <a:pt x="7248" y="29"/>
                  <a:pt x="7248" y="29"/>
                </a:cubicBezTo>
                <a:cubicBezTo>
                  <a:pt x="7248" y="29"/>
                  <a:pt x="7244" y="22"/>
                  <a:pt x="7239" y="17"/>
                </a:cubicBezTo>
                <a:cubicBezTo>
                  <a:pt x="7233" y="12"/>
                  <a:pt x="7226" y="10"/>
                  <a:pt x="7226" y="10"/>
                </a:cubicBezTo>
                <a:cubicBezTo>
                  <a:pt x="7226" y="10"/>
                  <a:pt x="7230" y="4"/>
                  <a:pt x="7241" y="2"/>
                </a:cubicBezTo>
                <a:cubicBezTo>
                  <a:pt x="7249" y="0"/>
                  <a:pt x="7261" y="1"/>
                  <a:pt x="7271" y="3"/>
                </a:cubicBezTo>
                <a:cubicBezTo>
                  <a:pt x="7292" y="7"/>
                  <a:pt x="7319" y="28"/>
                  <a:pt x="7319" y="28"/>
                </a:cubicBezTo>
                <a:cubicBezTo>
                  <a:pt x="7319" y="28"/>
                  <a:pt x="7338" y="45"/>
                  <a:pt x="7348" y="60"/>
                </a:cubicBezTo>
                <a:cubicBezTo>
                  <a:pt x="7356" y="74"/>
                  <a:pt x="7356" y="86"/>
                  <a:pt x="7356" y="86"/>
                </a:cubicBezTo>
                <a:cubicBezTo>
                  <a:pt x="7356" y="86"/>
                  <a:pt x="7355" y="89"/>
                  <a:pt x="7354" y="89"/>
                </a:cubicBezTo>
                <a:cubicBezTo>
                  <a:pt x="7351" y="88"/>
                  <a:pt x="7347" y="85"/>
                  <a:pt x="7347" y="85"/>
                </a:cubicBezTo>
                <a:lnTo>
                  <a:pt x="7281" y="32"/>
                </a:lnTo>
                <a:close/>
                <a:moveTo>
                  <a:pt x="7408" y="153"/>
                </a:moveTo>
                <a:cubicBezTo>
                  <a:pt x="7408" y="153"/>
                  <a:pt x="7434" y="128"/>
                  <a:pt x="7452" y="112"/>
                </a:cubicBezTo>
                <a:cubicBezTo>
                  <a:pt x="7462" y="103"/>
                  <a:pt x="7472" y="97"/>
                  <a:pt x="7472" y="97"/>
                </a:cubicBezTo>
                <a:cubicBezTo>
                  <a:pt x="7472" y="97"/>
                  <a:pt x="7463" y="94"/>
                  <a:pt x="7452" y="97"/>
                </a:cubicBezTo>
                <a:cubicBezTo>
                  <a:pt x="7439" y="100"/>
                  <a:pt x="7427" y="105"/>
                  <a:pt x="7413" y="113"/>
                </a:cubicBezTo>
                <a:cubicBezTo>
                  <a:pt x="7405" y="118"/>
                  <a:pt x="7394" y="128"/>
                  <a:pt x="7387" y="136"/>
                </a:cubicBezTo>
                <a:cubicBezTo>
                  <a:pt x="7379" y="147"/>
                  <a:pt x="7375" y="156"/>
                  <a:pt x="7375" y="156"/>
                </a:cubicBezTo>
                <a:cubicBezTo>
                  <a:pt x="7375" y="156"/>
                  <a:pt x="7371" y="163"/>
                  <a:pt x="7366" y="168"/>
                </a:cubicBezTo>
                <a:cubicBezTo>
                  <a:pt x="7360" y="173"/>
                  <a:pt x="7353" y="175"/>
                  <a:pt x="7353" y="175"/>
                </a:cubicBezTo>
                <a:cubicBezTo>
                  <a:pt x="7353" y="175"/>
                  <a:pt x="7357" y="181"/>
                  <a:pt x="7368" y="183"/>
                </a:cubicBezTo>
                <a:cubicBezTo>
                  <a:pt x="7375" y="185"/>
                  <a:pt x="7388" y="184"/>
                  <a:pt x="7398" y="182"/>
                </a:cubicBezTo>
                <a:cubicBezTo>
                  <a:pt x="7418" y="178"/>
                  <a:pt x="7445" y="157"/>
                  <a:pt x="7445" y="157"/>
                </a:cubicBezTo>
                <a:cubicBezTo>
                  <a:pt x="7445" y="157"/>
                  <a:pt x="7464" y="140"/>
                  <a:pt x="7474" y="125"/>
                </a:cubicBezTo>
                <a:cubicBezTo>
                  <a:pt x="7483" y="111"/>
                  <a:pt x="7483" y="99"/>
                  <a:pt x="7483" y="99"/>
                </a:cubicBezTo>
                <a:cubicBezTo>
                  <a:pt x="7483" y="99"/>
                  <a:pt x="7482" y="96"/>
                  <a:pt x="7480" y="96"/>
                </a:cubicBezTo>
                <a:cubicBezTo>
                  <a:pt x="7478" y="97"/>
                  <a:pt x="7474" y="100"/>
                  <a:pt x="7474" y="100"/>
                </a:cubicBezTo>
                <a:lnTo>
                  <a:pt x="7408" y="153"/>
                </a:lnTo>
                <a:close/>
                <a:moveTo>
                  <a:pt x="7408" y="32"/>
                </a:moveTo>
                <a:cubicBezTo>
                  <a:pt x="7408" y="32"/>
                  <a:pt x="7434" y="57"/>
                  <a:pt x="7452" y="73"/>
                </a:cubicBezTo>
                <a:cubicBezTo>
                  <a:pt x="7462" y="82"/>
                  <a:pt x="7472" y="88"/>
                  <a:pt x="7472" y="88"/>
                </a:cubicBezTo>
                <a:cubicBezTo>
                  <a:pt x="7472" y="88"/>
                  <a:pt x="7463" y="91"/>
                  <a:pt x="7452" y="88"/>
                </a:cubicBezTo>
                <a:cubicBezTo>
                  <a:pt x="7439" y="85"/>
                  <a:pt x="7427" y="80"/>
                  <a:pt x="7413" y="72"/>
                </a:cubicBezTo>
                <a:cubicBezTo>
                  <a:pt x="7405" y="67"/>
                  <a:pt x="7394" y="57"/>
                  <a:pt x="7387" y="49"/>
                </a:cubicBezTo>
                <a:cubicBezTo>
                  <a:pt x="7379" y="39"/>
                  <a:pt x="7375" y="29"/>
                  <a:pt x="7375" y="29"/>
                </a:cubicBezTo>
                <a:cubicBezTo>
                  <a:pt x="7375" y="29"/>
                  <a:pt x="7371" y="22"/>
                  <a:pt x="7366" y="17"/>
                </a:cubicBezTo>
                <a:cubicBezTo>
                  <a:pt x="7360" y="12"/>
                  <a:pt x="7353" y="10"/>
                  <a:pt x="7353" y="10"/>
                </a:cubicBezTo>
                <a:cubicBezTo>
                  <a:pt x="7353" y="10"/>
                  <a:pt x="7357" y="4"/>
                  <a:pt x="7368" y="2"/>
                </a:cubicBezTo>
                <a:cubicBezTo>
                  <a:pt x="7375" y="0"/>
                  <a:pt x="7388" y="1"/>
                  <a:pt x="7398" y="3"/>
                </a:cubicBezTo>
                <a:cubicBezTo>
                  <a:pt x="7418" y="7"/>
                  <a:pt x="7445" y="28"/>
                  <a:pt x="7445" y="28"/>
                </a:cubicBezTo>
                <a:cubicBezTo>
                  <a:pt x="7445" y="28"/>
                  <a:pt x="7464" y="45"/>
                  <a:pt x="7474" y="60"/>
                </a:cubicBezTo>
                <a:cubicBezTo>
                  <a:pt x="7483" y="74"/>
                  <a:pt x="7483" y="86"/>
                  <a:pt x="7483" y="86"/>
                </a:cubicBezTo>
                <a:cubicBezTo>
                  <a:pt x="7483" y="86"/>
                  <a:pt x="7482" y="89"/>
                  <a:pt x="7480" y="89"/>
                </a:cubicBezTo>
                <a:cubicBezTo>
                  <a:pt x="7478" y="88"/>
                  <a:pt x="7474" y="85"/>
                  <a:pt x="7474" y="85"/>
                </a:cubicBezTo>
                <a:lnTo>
                  <a:pt x="7408" y="32"/>
                </a:lnTo>
                <a:close/>
                <a:moveTo>
                  <a:pt x="7534" y="153"/>
                </a:moveTo>
                <a:cubicBezTo>
                  <a:pt x="7534" y="153"/>
                  <a:pt x="7560" y="128"/>
                  <a:pt x="7578" y="112"/>
                </a:cubicBezTo>
                <a:cubicBezTo>
                  <a:pt x="7589" y="103"/>
                  <a:pt x="7598" y="97"/>
                  <a:pt x="7598" y="97"/>
                </a:cubicBezTo>
                <a:cubicBezTo>
                  <a:pt x="7598" y="97"/>
                  <a:pt x="7589" y="94"/>
                  <a:pt x="7578" y="97"/>
                </a:cubicBezTo>
                <a:cubicBezTo>
                  <a:pt x="7566" y="100"/>
                  <a:pt x="7553" y="105"/>
                  <a:pt x="7540" y="113"/>
                </a:cubicBezTo>
                <a:cubicBezTo>
                  <a:pt x="7531" y="118"/>
                  <a:pt x="7520" y="128"/>
                  <a:pt x="7514" y="136"/>
                </a:cubicBezTo>
                <a:cubicBezTo>
                  <a:pt x="7505" y="147"/>
                  <a:pt x="7502" y="156"/>
                  <a:pt x="7502" y="156"/>
                </a:cubicBezTo>
                <a:cubicBezTo>
                  <a:pt x="7502" y="156"/>
                  <a:pt x="7497" y="163"/>
                  <a:pt x="7492" y="168"/>
                </a:cubicBezTo>
                <a:cubicBezTo>
                  <a:pt x="7486" y="173"/>
                  <a:pt x="7480" y="175"/>
                  <a:pt x="7480" y="175"/>
                </a:cubicBezTo>
                <a:cubicBezTo>
                  <a:pt x="7480" y="175"/>
                  <a:pt x="7483" y="181"/>
                  <a:pt x="7494" y="183"/>
                </a:cubicBezTo>
                <a:cubicBezTo>
                  <a:pt x="7502" y="185"/>
                  <a:pt x="7514" y="184"/>
                  <a:pt x="7524" y="182"/>
                </a:cubicBezTo>
                <a:cubicBezTo>
                  <a:pt x="7545" y="178"/>
                  <a:pt x="7572" y="157"/>
                  <a:pt x="7572" y="157"/>
                </a:cubicBezTo>
                <a:cubicBezTo>
                  <a:pt x="7572" y="157"/>
                  <a:pt x="7591" y="140"/>
                  <a:pt x="7601" y="125"/>
                </a:cubicBezTo>
                <a:cubicBezTo>
                  <a:pt x="7610" y="111"/>
                  <a:pt x="7610" y="99"/>
                  <a:pt x="7610" y="99"/>
                </a:cubicBezTo>
                <a:cubicBezTo>
                  <a:pt x="7610" y="99"/>
                  <a:pt x="7609" y="96"/>
                  <a:pt x="7607" y="96"/>
                </a:cubicBezTo>
                <a:cubicBezTo>
                  <a:pt x="7604" y="97"/>
                  <a:pt x="7600" y="100"/>
                  <a:pt x="7600" y="100"/>
                </a:cubicBezTo>
                <a:lnTo>
                  <a:pt x="7534" y="153"/>
                </a:lnTo>
                <a:close/>
                <a:moveTo>
                  <a:pt x="7534" y="32"/>
                </a:moveTo>
                <a:cubicBezTo>
                  <a:pt x="7534" y="32"/>
                  <a:pt x="7560" y="57"/>
                  <a:pt x="7578" y="73"/>
                </a:cubicBezTo>
                <a:cubicBezTo>
                  <a:pt x="7589" y="82"/>
                  <a:pt x="7598" y="88"/>
                  <a:pt x="7598" y="88"/>
                </a:cubicBezTo>
                <a:cubicBezTo>
                  <a:pt x="7598" y="88"/>
                  <a:pt x="7589" y="91"/>
                  <a:pt x="7578" y="88"/>
                </a:cubicBezTo>
                <a:cubicBezTo>
                  <a:pt x="7566" y="85"/>
                  <a:pt x="7553" y="80"/>
                  <a:pt x="7540" y="72"/>
                </a:cubicBezTo>
                <a:cubicBezTo>
                  <a:pt x="7531" y="67"/>
                  <a:pt x="7520" y="57"/>
                  <a:pt x="7514" y="49"/>
                </a:cubicBezTo>
                <a:cubicBezTo>
                  <a:pt x="7505" y="39"/>
                  <a:pt x="7502" y="29"/>
                  <a:pt x="7502" y="29"/>
                </a:cubicBezTo>
                <a:cubicBezTo>
                  <a:pt x="7502" y="29"/>
                  <a:pt x="7497" y="22"/>
                  <a:pt x="7492" y="17"/>
                </a:cubicBezTo>
                <a:cubicBezTo>
                  <a:pt x="7486" y="12"/>
                  <a:pt x="7480" y="10"/>
                  <a:pt x="7480" y="10"/>
                </a:cubicBezTo>
                <a:cubicBezTo>
                  <a:pt x="7480" y="10"/>
                  <a:pt x="7483" y="4"/>
                  <a:pt x="7494" y="2"/>
                </a:cubicBezTo>
                <a:cubicBezTo>
                  <a:pt x="7502" y="0"/>
                  <a:pt x="7514" y="1"/>
                  <a:pt x="7524" y="3"/>
                </a:cubicBezTo>
                <a:cubicBezTo>
                  <a:pt x="7545" y="7"/>
                  <a:pt x="7572" y="28"/>
                  <a:pt x="7572" y="28"/>
                </a:cubicBezTo>
                <a:cubicBezTo>
                  <a:pt x="7572" y="28"/>
                  <a:pt x="7591" y="45"/>
                  <a:pt x="7601" y="60"/>
                </a:cubicBezTo>
                <a:cubicBezTo>
                  <a:pt x="7610" y="74"/>
                  <a:pt x="7610" y="86"/>
                  <a:pt x="7610" y="86"/>
                </a:cubicBezTo>
                <a:cubicBezTo>
                  <a:pt x="7610" y="86"/>
                  <a:pt x="7609" y="89"/>
                  <a:pt x="7607" y="89"/>
                </a:cubicBezTo>
                <a:cubicBezTo>
                  <a:pt x="7604" y="88"/>
                  <a:pt x="7600" y="85"/>
                  <a:pt x="7600" y="85"/>
                </a:cubicBezTo>
                <a:lnTo>
                  <a:pt x="7534" y="32"/>
                </a:lnTo>
                <a:close/>
                <a:moveTo>
                  <a:pt x="7661" y="153"/>
                </a:moveTo>
                <a:cubicBezTo>
                  <a:pt x="7661" y="153"/>
                  <a:pt x="7687" y="128"/>
                  <a:pt x="7705" y="112"/>
                </a:cubicBezTo>
                <a:cubicBezTo>
                  <a:pt x="7715" y="103"/>
                  <a:pt x="7725" y="97"/>
                  <a:pt x="7725" y="97"/>
                </a:cubicBezTo>
                <a:cubicBezTo>
                  <a:pt x="7725" y="97"/>
                  <a:pt x="7716" y="94"/>
                  <a:pt x="7705" y="97"/>
                </a:cubicBezTo>
                <a:cubicBezTo>
                  <a:pt x="7692" y="100"/>
                  <a:pt x="7680" y="105"/>
                  <a:pt x="7666" y="113"/>
                </a:cubicBezTo>
                <a:cubicBezTo>
                  <a:pt x="7658" y="118"/>
                  <a:pt x="7647" y="128"/>
                  <a:pt x="7641" y="136"/>
                </a:cubicBezTo>
                <a:cubicBezTo>
                  <a:pt x="7632" y="147"/>
                  <a:pt x="7628" y="156"/>
                  <a:pt x="7628" y="156"/>
                </a:cubicBezTo>
                <a:cubicBezTo>
                  <a:pt x="7628" y="156"/>
                  <a:pt x="7624" y="163"/>
                  <a:pt x="7619" y="168"/>
                </a:cubicBezTo>
                <a:cubicBezTo>
                  <a:pt x="7613" y="173"/>
                  <a:pt x="7606" y="175"/>
                  <a:pt x="7606" y="175"/>
                </a:cubicBezTo>
                <a:cubicBezTo>
                  <a:pt x="7606" y="175"/>
                  <a:pt x="7610" y="181"/>
                  <a:pt x="7621" y="183"/>
                </a:cubicBezTo>
                <a:cubicBezTo>
                  <a:pt x="7628" y="185"/>
                  <a:pt x="7641" y="184"/>
                  <a:pt x="7651" y="182"/>
                </a:cubicBezTo>
                <a:cubicBezTo>
                  <a:pt x="7672" y="178"/>
                  <a:pt x="7698" y="157"/>
                  <a:pt x="7698" y="157"/>
                </a:cubicBezTo>
                <a:cubicBezTo>
                  <a:pt x="7698" y="157"/>
                  <a:pt x="7717" y="140"/>
                  <a:pt x="7727" y="125"/>
                </a:cubicBezTo>
                <a:cubicBezTo>
                  <a:pt x="7736" y="111"/>
                  <a:pt x="7736" y="99"/>
                  <a:pt x="7736" y="99"/>
                </a:cubicBezTo>
                <a:cubicBezTo>
                  <a:pt x="7736" y="99"/>
                  <a:pt x="7735" y="96"/>
                  <a:pt x="7733" y="96"/>
                </a:cubicBezTo>
                <a:cubicBezTo>
                  <a:pt x="7731" y="97"/>
                  <a:pt x="7727" y="100"/>
                  <a:pt x="7727" y="100"/>
                </a:cubicBezTo>
                <a:lnTo>
                  <a:pt x="7661" y="153"/>
                </a:lnTo>
                <a:close/>
                <a:moveTo>
                  <a:pt x="7661" y="32"/>
                </a:moveTo>
                <a:cubicBezTo>
                  <a:pt x="7661" y="32"/>
                  <a:pt x="7687" y="57"/>
                  <a:pt x="7705" y="73"/>
                </a:cubicBezTo>
                <a:cubicBezTo>
                  <a:pt x="7715" y="82"/>
                  <a:pt x="7725" y="88"/>
                  <a:pt x="7725" y="88"/>
                </a:cubicBezTo>
                <a:cubicBezTo>
                  <a:pt x="7725" y="88"/>
                  <a:pt x="7716" y="91"/>
                  <a:pt x="7705" y="88"/>
                </a:cubicBezTo>
                <a:cubicBezTo>
                  <a:pt x="7692" y="85"/>
                  <a:pt x="7680" y="80"/>
                  <a:pt x="7666" y="72"/>
                </a:cubicBezTo>
                <a:cubicBezTo>
                  <a:pt x="7658" y="67"/>
                  <a:pt x="7647" y="57"/>
                  <a:pt x="7641" y="49"/>
                </a:cubicBezTo>
                <a:cubicBezTo>
                  <a:pt x="7632" y="39"/>
                  <a:pt x="7628" y="29"/>
                  <a:pt x="7628" y="29"/>
                </a:cubicBezTo>
                <a:cubicBezTo>
                  <a:pt x="7628" y="29"/>
                  <a:pt x="7624" y="22"/>
                  <a:pt x="7619" y="17"/>
                </a:cubicBezTo>
                <a:cubicBezTo>
                  <a:pt x="7613" y="12"/>
                  <a:pt x="7606" y="10"/>
                  <a:pt x="7606" y="10"/>
                </a:cubicBezTo>
                <a:cubicBezTo>
                  <a:pt x="7606" y="10"/>
                  <a:pt x="7610" y="4"/>
                  <a:pt x="7621" y="2"/>
                </a:cubicBezTo>
                <a:cubicBezTo>
                  <a:pt x="7628" y="0"/>
                  <a:pt x="7641" y="1"/>
                  <a:pt x="7651" y="3"/>
                </a:cubicBezTo>
                <a:cubicBezTo>
                  <a:pt x="7672" y="7"/>
                  <a:pt x="7698" y="28"/>
                  <a:pt x="7698" y="28"/>
                </a:cubicBezTo>
                <a:cubicBezTo>
                  <a:pt x="7698" y="28"/>
                  <a:pt x="7717" y="45"/>
                  <a:pt x="7727" y="60"/>
                </a:cubicBezTo>
                <a:cubicBezTo>
                  <a:pt x="7736" y="74"/>
                  <a:pt x="7736" y="86"/>
                  <a:pt x="7736" y="86"/>
                </a:cubicBezTo>
                <a:cubicBezTo>
                  <a:pt x="7736" y="86"/>
                  <a:pt x="7735" y="89"/>
                  <a:pt x="7733" y="89"/>
                </a:cubicBezTo>
                <a:cubicBezTo>
                  <a:pt x="7731" y="88"/>
                  <a:pt x="7727" y="85"/>
                  <a:pt x="7727" y="85"/>
                </a:cubicBezTo>
                <a:lnTo>
                  <a:pt x="7661" y="32"/>
                </a:lnTo>
                <a:close/>
                <a:moveTo>
                  <a:pt x="7788" y="153"/>
                </a:moveTo>
                <a:cubicBezTo>
                  <a:pt x="7788" y="153"/>
                  <a:pt x="7814" y="128"/>
                  <a:pt x="7832" y="112"/>
                </a:cubicBezTo>
                <a:cubicBezTo>
                  <a:pt x="7842" y="103"/>
                  <a:pt x="7851" y="97"/>
                  <a:pt x="7851" y="97"/>
                </a:cubicBezTo>
                <a:cubicBezTo>
                  <a:pt x="7851" y="97"/>
                  <a:pt x="7843" y="94"/>
                  <a:pt x="7831" y="97"/>
                </a:cubicBezTo>
                <a:cubicBezTo>
                  <a:pt x="7819" y="100"/>
                  <a:pt x="7807" y="105"/>
                  <a:pt x="7793" y="113"/>
                </a:cubicBezTo>
                <a:cubicBezTo>
                  <a:pt x="7784" y="118"/>
                  <a:pt x="7773" y="128"/>
                  <a:pt x="7767" y="136"/>
                </a:cubicBezTo>
                <a:cubicBezTo>
                  <a:pt x="7759" y="147"/>
                  <a:pt x="7755" y="156"/>
                  <a:pt x="7755" y="156"/>
                </a:cubicBezTo>
                <a:cubicBezTo>
                  <a:pt x="7755" y="156"/>
                  <a:pt x="7751" y="163"/>
                  <a:pt x="7745" y="168"/>
                </a:cubicBezTo>
                <a:cubicBezTo>
                  <a:pt x="7740" y="173"/>
                  <a:pt x="7733" y="175"/>
                  <a:pt x="7733" y="175"/>
                </a:cubicBezTo>
                <a:cubicBezTo>
                  <a:pt x="7733" y="175"/>
                  <a:pt x="7737" y="181"/>
                  <a:pt x="7748" y="183"/>
                </a:cubicBezTo>
                <a:cubicBezTo>
                  <a:pt x="7755" y="185"/>
                  <a:pt x="7767" y="184"/>
                  <a:pt x="7777" y="182"/>
                </a:cubicBezTo>
                <a:cubicBezTo>
                  <a:pt x="7798" y="178"/>
                  <a:pt x="7825" y="157"/>
                  <a:pt x="7825" y="157"/>
                </a:cubicBezTo>
                <a:cubicBezTo>
                  <a:pt x="7825" y="157"/>
                  <a:pt x="7844" y="140"/>
                  <a:pt x="7854" y="125"/>
                </a:cubicBezTo>
                <a:cubicBezTo>
                  <a:pt x="7863" y="111"/>
                  <a:pt x="7863" y="99"/>
                  <a:pt x="7863" y="99"/>
                </a:cubicBezTo>
                <a:cubicBezTo>
                  <a:pt x="7863" y="99"/>
                  <a:pt x="7862" y="96"/>
                  <a:pt x="7860" y="96"/>
                </a:cubicBezTo>
                <a:cubicBezTo>
                  <a:pt x="7858" y="97"/>
                  <a:pt x="7854" y="100"/>
                  <a:pt x="7854" y="100"/>
                </a:cubicBezTo>
                <a:lnTo>
                  <a:pt x="7788" y="153"/>
                </a:lnTo>
                <a:close/>
                <a:moveTo>
                  <a:pt x="7788" y="32"/>
                </a:moveTo>
                <a:cubicBezTo>
                  <a:pt x="7788" y="32"/>
                  <a:pt x="7814" y="57"/>
                  <a:pt x="7832" y="73"/>
                </a:cubicBezTo>
                <a:cubicBezTo>
                  <a:pt x="7842" y="82"/>
                  <a:pt x="7851" y="88"/>
                  <a:pt x="7851" y="88"/>
                </a:cubicBezTo>
                <a:cubicBezTo>
                  <a:pt x="7851" y="88"/>
                  <a:pt x="7843" y="91"/>
                  <a:pt x="7831" y="88"/>
                </a:cubicBezTo>
                <a:cubicBezTo>
                  <a:pt x="7819" y="85"/>
                  <a:pt x="7807" y="80"/>
                  <a:pt x="7793" y="72"/>
                </a:cubicBezTo>
                <a:cubicBezTo>
                  <a:pt x="7784" y="67"/>
                  <a:pt x="7773" y="57"/>
                  <a:pt x="7767" y="49"/>
                </a:cubicBezTo>
                <a:cubicBezTo>
                  <a:pt x="7759" y="39"/>
                  <a:pt x="7755" y="29"/>
                  <a:pt x="7755" y="29"/>
                </a:cubicBezTo>
                <a:cubicBezTo>
                  <a:pt x="7755" y="29"/>
                  <a:pt x="7751" y="22"/>
                  <a:pt x="7745" y="17"/>
                </a:cubicBezTo>
                <a:cubicBezTo>
                  <a:pt x="7740" y="12"/>
                  <a:pt x="7733" y="10"/>
                  <a:pt x="7733" y="10"/>
                </a:cubicBezTo>
                <a:cubicBezTo>
                  <a:pt x="7733" y="10"/>
                  <a:pt x="7737" y="4"/>
                  <a:pt x="7748" y="2"/>
                </a:cubicBezTo>
                <a:cubicBezTo>
                  <a:pt x="7755" y="0"/>
                  <a:pt x="7767" y="1"/>
                  <a:pt x="7777" y="3"/>
                </a:cubicBezTo>
                <a:cubicBezTo>
                  <a:pt x="7798" y="7"/>
                  <a:pt x="7825" y="28"/>
                  <a:pt x="7825" y="28"/>
                </a:cubicBezTo>
                <a:cubicBezTo>
                  <a:pt x="7825" y="28"/>
                  <a:pt x="7844" y="45"/>
                  <a:pt x="7854" y="60"/>
                </a:cubicBezTo>
                <a:cubicBezTo>
                  <a:pt x="7863" y="74"/>
                  <a:pt x="7863" y="86"/>
                  <a:pt x="7863" y="86"/>
                </a:cubicBezTo>
                <a:cubicBezTo>
                  <a:pt x="7863" y="86"/>
                  <a:pt x="7862" y="89"/>
                  <a:pt x="7860" y="89"/>
                </a:cubicBezTo>
                <a:cubicBezTo>
                  <a:pt x="7858" y="88"/>
                  <a:pt x="7854" y="85"/>
                  <a:pt x="7854" y="85"/>
                </a:cubicBezTo>
                <a:lnTo>
                  <a:pt x="7788" y="32"/>
                </a:lnTo>
                <a:close/>
                <a:moveTo>
                  <a:pt x="7914" y="153"/>
                </a:moveTo>
                <a:cubicBezTo>
                  <a:pt x="7914" y="153"/>
                  <a:pt x="7940" y="128"/>
                  <a:pt x="7958" y="112"/>
                </a:cubicBezTo>
                <a:cubicBezTo>
                  <a:pt x="7969" y="103"/>
                  <a:pt x="7978" y="97"/>
                  <a:pt x="7978" y="97"/>
                </a:cubicBezTo>
                <a:cubicBezTo>
                  <a:pt x="7978" y="97"/>
                  <a:pt x="7969" y="94"/>
                  <a:pt x="7958" y="97"/>
                </a:cubicBezTo>
                <a:cubicBezTo>
                  <a:pt x="7946" y="100"/>
                  <a:pt x="7933" y="105"/>
                  <a:pt x="7920" y="113"/>
                </a:cubicBezTo>
                <a:cubicBezTo>
                  <a:pt x="7911" y="118"/>
                  <a:pt x="7900" y="128"/>
                  <a:pt x="7894" y="136"/>
                </a:cubicBezTo>
                <a:cubicBezTo>
                  <a:pt x="7885" y="147"/>
                  <a:pt x="7881" y="156"/>
                  <a:pt x="7881" y="156"/>
                </a:cubicBezTo>
                <a:cubicBezTo>
                  <a:pt x="7881" y="156"/>
                  <a:pt x="7877" y="163"/>
                  <a:pt x="7872" y="168"/>
                </a:cubicBezTo>
                <a:cubicBezTo>
                  <a:pt x="7866" y="173"/>
                  <a:pt x="7859" y="175"/>
                  <a:pt x="7859" y="175"/>
                </a:cubicBezTo>
                <a:cubicBezTo>
                  <a:pt x="7859" y="175"/>
                  <a:pt x="7863" y="181"/>
                  <a:pt x="7874" y="183"/>
                </a:cubicBezTo>
                <a:cubicBezTo>
                  <a:pt x="7882" y="185"/>
                  <a:pt x="7894" y="184"/>
                  <a:pt x="7904" y="182"/>
                </a:cubicBezTo>
                <a:cubicBezTo>
                  <a:pt x="7925" y="178"/>
                  <a:pt x="7952" y="157"/>
                  <a:pt x="7952" y="157"/>
                </a:cubicBezTo>
                <a:cubicBezTo>
                  <a:pt x="7952" y="157"/>
                  <a:pt x="7971" y="140"/>
                  <a:pt x="7981" y="125"/>
                </a:cubicBezTo>
                <a:cubicBezTo>
                  <a:pt x="7990" y="111"/>
                  <a:pt x="7989" y="99"/>
                  <a:pt x="7989" y="99"/>
                </a:cubicBezTo>
                <a:cubicBezTo>
                  <a:pt x="7989" y="99"/>
                  <a:pt x="7988" y="96"/>
                  <a:pt x="7987" y="96"/>
                </a:cubicBezTo>
                <a:cubicBezTo>
                  <a:pt x="7984" y="97"/>
                  <a:pt x="7980" y="100"/>
                  <a:pt x="7980" y="100"/>
                </a:cubicBezTo>
                <a:lnTo>
                  <a:pt x="7914" y="153"/>
                </a:lnTo>
                <a:close/>
                <a:moveTo>
                  <a:pt x="7914" y="32"/>
                </a:moveTo>
                <a:cubicBezTo>
                  <a:pt x="7914" y="32"/>
                  <a:pt x="7940" y="57"/>
                  <a:pt x="7958" y="73"/>
                </a:cubicBezTo>
                <a:cubicBezTo>
                  <a:pt x="7969" y="82"/>
                  <a:pt x="7978" y="88"/>
                  <a:pt x="7978" y="88"/>
                </a:cubicBezTo>
                <a:cubicBezTo>
                  <a:pt x="7978" y="88"/>
                  <a:pt x="7969" y="91"/>
                  <a:pt x="7958" y="88"/>
                </a:cubicBezTo>
                <a:cubicBezTo>
                  <a:pt x="7946" y="85"/>
                  <a:pt x="7933" y="80"/>
                  <a:pt x="7920" y="72"/>
                </a:cubicBezTo>
                <a:cubicBezTo>
                  <a:pt x="7911" y="67"/>
                  <a:pt x="7900" y="57"/>
                  <a:pt x="7894" y="49"/>
                </a:cubicBezTo>
                <a:cubicBezTo>
                  <a:pt x="7885" y="39"/>
                  <a:pt x="7881" y="29"/>
                  <a:pt x="7881" y="29"/>
                </a:cubicBezTo>
                <a:cubicBezTo>
                  <a:pt x="7881" y="29"/>
                  <a:pt x="7877" y="22"/>
                  <a:pt x="7872" y="17"/>
                </a:cubicBezTo>
                <a:cubicBezTo>
                  <a:pt x="7866" y="12"/>
                  <a:pt x="7859" y="10"/>
                  <a:pt x="7859" y="10"/>
                </a:cubicBezTo>
                <a:cubicBezTo>
                  <a:pt x="7859" y="10"/>
                  <a:pt x="7863" y="4"/>
                  <a:pt x="7874" y="2"/>
                </a:cubicBezTo>
                <a:cubicBezTo>
                  <a:pt x="7882" y="0"/>
                  <a:pt x="7894" y="1"/>
                  <a:pt x="7904" y="3"/>
                </a:cubicBezTo>
                <a:cubicBezTo>
                  <a:pt x="7925" y="7"/>
                  <a:pt x="7952" y="28"/>
                  <a:pt x="7952" y="28"/>
                </a:cubicBezTo>
                <a:cubicBezTo>
                  <a:pt x="7952" y="28"/>
                  <a:pt x="7971" y="45"/>
                  <a:pt x="7981" y="60"/>
                </a:cubicBezTo>
                <a:cubicBezTo>
                  <a:pt x="7990" y="74"/>
                  <a:pt x="7989" y="86"/>
                  <a:pt x="7989" y="86"/>
                </a:cubicBezTo>
                <a:cubicBezTo>
                  <a:pt x="7989" y="86"/>
                  <a:pt x="7988" y="89"/>
                  <a:pt x="7987" y="89"/>
                </a:cubicBezTo>
                <a:cubicBezTo>
                  <a:pt x="7984" y="88"/>
                  <a:pt x="7980" y="85"/>
                  <a:pt x="7980" y="85"/>
                </a:cubicBezTo>
                <a:lnTo>
                  <a:pt x="7914" y="32"/>
                </a:lnTo>
                <a:close/>
                <a:moveTo>
                  <a:pt x="8038" y="153"/>
                </a:moveTo>
                <a:cubicBezTo>
                  <a:pt x="8038" y="153"/>
                  <a:pt x="8064" y="128"/>
                  <a:pt x="8083" y="112"/>
                </a:cubicBezTo>
                <a:cubicBezTo>
                  <a:pt x="8093" y="103"/>
                  <a:pt x="8102" y="97"/>
                  <a:pt x="8102" y="97"/>
                </a:cubicBezTo>
                <a:cubicBezTo>
                  <a:pt x="8102" y="97"/>
                  <a:pt x="8093" y="94"/>
                  <a:pt x="8082" y="97"/>
                </a:cubicBezTo>
                <a:cubicBezTo>
                  <a:pt x="8070" y="100"/>
                  <a:pt x="8058" y="105"/>
                  <a:pt x="8044" y="113"/>
                </a:cubicBezTo>
                <a:cubicBezTo>
                  <a:pt x="8035" y="118"/>
                  <a:pt x="8024" y="128"/>
                  <a:pt x="8018" y="136"/>
                </a:cubicBezTo>
                <a:cubicBezTo>
                  <a:pt x="8010" y="147"/>
                  <a:pt x="8006" y="156"/>
                  <a:pt x="8006" y="156"/>
                </a:cubicBezTo>
                <a:cubicBezTo>
                  <a:pt x="8006" y="156"/>
                  <a:pt x="8002" y="163"/>
                  <a:pt x="7996" y="168"/>
                </a:cubicBezTo>
                <a:cubicBezTo>
                  <a:pt x="7991" y="173"/>
                  <a:pt x="7984" y="175"/>
                  <a:pt x="7984" y="175"/>
                </a:cubicBezTo>
                <a:cubicBezTo>
                  <a:pt x="7984" y="175"/>
                  <a:pt x="7988" y="181"/>
                  <a:pt x="7999" y="183"/>
                </a:cubicBezTo>
                <a:cubicBezTo>
                  <a:pt x="8006" y="185"/>
                  <a:pt x="8018" y="184"/>
                  <a:pt x="8028" y="182"/>
                </a:cubicBezTo>
                <a:cubicBezTo>
                  <a:pt x="8049" y="178"/>
                  <a:pt x="8076" y="157"/>
                  <a:pt x="8076" y="157"/>
                </a:cubicBezTo>
                <a:cubicBezTo>
                  <a:pt x="8076" y="157"/>
                  <a:pt x="8095" y="140"/>
                  <a:pt x="8105" y="125"/>
                </a:cubicBezTo>
                <a:cubicBezTo>
                  <a:pt x="8114" y="111"/>
                  <a:pt x="8114" y="99"/>
                  <a:pt x="8114" y="99"/>
                </a:cubicBezTo>
                <a:cubicBezTo>
                  <a:pt x="8114" y="99"/>
                  <a:pt x="8113" y="96"/>
                  <a:pt x="8111" y="96"/>
                </a:cubicBezTo>
                <a:cubicBezTo>
                  <a:pt x="8109" y="97"/>
                  <a:pt x="8104" y="100"/>
                  <a:pt x="8104" y="100"/>
                </a:cubicBezTo>
                <a:lnTo>
                  <a:pt x="8038" y="153"/>
                </a:lnTo>
                <a:close/>
                <a:moveTo>
                  <a:pt x="8038" y="32"/>
                </a:moveTo>
                <a:cubicBezTo>
                  <a:pt x="8038" y="32"/>
                  <a:pt x="8064" y="57"/>
                  <a:pt x="8083" y="73"/>
                </a:cubicBezTo>
                <a:cubicBezTo>
                  <a:pt x="8093" y="82"/>
                  <a:pt x="8102" y="88"/>
                  <a:pt x="8102" y="88"/>
                </a:cubicBezTo>
                <a:cubicBezTo>
                  <a:pt x="8102" y="88"/>
                  <a:pt x="8093" y="91"/>
                  <a:pt x="8082" y="88"/>
                </a:cubicBezTo>
                <a:cubicBezTo>
                  <a:pt x="8070" y="85"/>
                  <a:pt x="8058" y="80"/>
                  <a:pt x="8044" y="72"/>
                </a:cubicBezTo>
                <a:cubicBezTo>
                  <a:pt x="8035" y="67"/>
                  <a:pt x="8024" y="57"/>
                  <a:pt x="8018" y="49"/>
                </a:cubicBezTo>
                <a:cubicBezTo>
                  <a:pt x="8010" y="39"/>
                  <a:pt x="8006" y="29"/>
                  <a:pt x="8006" y="29"/>
                </a:cubicBezTo>
                <a:cubicBezTo>
                  <a:pt x="8006" y="29"/>
                  <a:pt x="8002" y="22"/>
                  <a:pt x="7996" y="17"/>
                </a:cubicBezTo>
                <a:cubicBezTo>
                  <a:pt x="7991" y="12"/>
                  <a:pt x="7984" y="10"/>
                  <a:pt x="7984" y="10"/>
                </a:cubicBezTo>
                <a:cubicBezTo>
                  <a:pt x="7984" y="10"/>
                  <a:pt x="7988" y="4"/>
                  <a:pt x="7999" y="2"/>
                </a:cubicBezTo>
                <a:cubicBezTo>
                  <a:pt x="8006" y="0"/>
                  <a:pt x="8018" y="1"/>
                  <a:pt x="8028" y="3"/>
                </a:cubicBezTo>
                <a:cubicBezTo>
                  <a:pt x="8049" y="7"/>
                  <a:pt x="8076" y="28"/>
                  <a:pt x="8076" y="28"/>
                </a:cubicBezTo>
                <a:cubicBezTo>
                  <a:pt x="8076" y="28"/>
                  <a:pt x="8095" y="45"/>
                  <a:pt x="8105" y="60"/>
                </a:cubicBezTo>
                <a:cubicBezTo>
                  <a:pt x="8114" y="74"/>
                  <a:pt x="8114" y="86"/>
                  <a:pt x="8114" y="86"/>
                </a:cubicBezTo>
                <a:cubicBezTo>
                  <a:pt x="8114" y="86"/>
                  <a:pt x="8113" y="89"/>
                  <a:pt x="8111" y="89"/>
                </a:cubicBezTo>
                <a:cubicBezTo>
                  <a:pt x="8109" y="88"/>
                  <a:pt x="8104" y="85"/>
                  <a:pt x="8104" y="85"/>
                </a:cubicBezTo>
                <a:lnTo>
                  <a:pt x="8038" y="32"/>
                </a:lnTo>
                <a:close/>
                <a:moveTo>
                  <a:pt x="8165" y="153"/>
                </a:moveTo>
                <a:cubicBezTo>
                  <a:pt x="8165" y="153"/>
                  <a:pt x="8191" y="128"/>
                  <a:pt x="8209" y="112"/>
                </a:cubicBezTo>
                <a:cubicBezTo>
                  <a:pt x="8220" y="103"/>
                  <a:pt x="8229" y="97"/>
                  <a:pt x="8229" y="97"/>
                </a:cubicBezTo>
                <a:cubicBezTo>
                  <a:pt x="8229" y="97"/>
                  <a:pt x="8220" y="94"/>
                  <a:pt x="8209" y="97"/>
                </a:cubicBezTo>
                <a:cubicBezTo>
                  <a:pt x="8196" y="100"/>
                  <a:pt x="8184" y="105"/>
                  <a:pt x="8170" y="113"/>
                </a:cubicBezTo>
                <a:cubicBezTo>
                  <a:pt x="8162" y="118"/>
                  <a:pt x="8151" y="128"/>
                  <a:pt x="8145" y="136"/>
                </a:cubicBezTo>
                <a:cubicBezTo>
                  <a:pt x="8136" y="147"/>
                  <a:pt x="8132" y="156"/>
                  <a:pt x="8132" y="156"/>
                </a:cubicBezTo>
                <a:cubicBezTo>
                  <a:pt x="8132" y="156"/>
                  <a:pt x="8128" y="163"/>
                  <a:pt x="8123" y="168"/>
                </a:cubicBezTo>
                <a:cubicBezTo>
                  <a:pt x="8117" y="173"/>
                  <a:pt x="8110" y="175"/>
                  <a:pt x="8110" y="175"/>
                </a:cubicBezTo>
                <a:cubicBezTo>
                  <a:pt x="8110" y="175"/>
                  <a:pt x="8114" y="181"/>
                  <a:pt x="8125" y="183"/>
                </a:cubicBezTo>
                <a:cubicBezTo>
                  <a:pt x="8133" y="185"/>
                  <a:pt x="8145" y="184"/>
                  <a:pt x="8155" y="182"/>
                </a:cubicBezTo>
                <a:cubicBezTo>
                  <a:pt x="8176" y="178"/>
                  <a:pt x="8203" y="157"/>
                  <a:pt x="8203" y="157"/>
                </a:cubicBezTo>
                <a:cubicBezTo>
                  <a:pt x="8203" y="157"/>
                  <a:pt x="8222" y="140"/>
                  <a:pt x="8232" y="125"/>
                </a:cubicBezTo>
                <a:cubicBezTo>
                  <a:pt x="8240" y="111"/>
                  <a:pt x="8240" y="99"/>
                  <a:pt x="8240" y="99"/>
                </a:cubicBezTo>
                <a:cubicBezTo>
                  <a:pt x="8240" y="99"/>
                  <a:pt x="8239" y="96"/>
                  <a:pt x="8238" y="96"/>
                </a:cubicBezTo>
                <a:cubicBezTo>
                  <a:pt x="8235" y="97"/>
                  <a:pt x="8231" y="100"/>
                  <a:pt x="8231" y="100"/>
                </a:cubicBezTo>
                <a:lnTo>
                  <a:pt x="8165" y="153"/>
                </a:lnTo>
                <a:close/>
                <a:moveTo>
                  <a:pt x="8165" y="32"/>
                </a:moveTo>
                <a:cubicBezTo>
                  <a:pt x="8165" y="32"/>
                  <a:pt x="8191" y="57"/>
                  <a:pt x="8209" y="73"/>
                </a:cubicBezTo>
                <a:cubicBezTo>
                  <a:pt x="8220" y="82"/>
                  <a:pt x="8229" y="88"/>
                  <a:pt x="8229" y="88"/>
                </a:cubicBezTo>
                <a:cubicBezTo>
                  <a:pt x="8229" y="88"/>
                  <a:pt x="8220" y="91"/>
                  <a:pt x="8209" y="88"/>
                </a:cubicBezTo>
                <a:cubicBezTo>
                  <a:pt x="8196" y="85"/>
                  <a:pt x="8184" y="80"/>
                  <a:pt x="8170" y="72"/>
                </a:cubicBezTo>
                <a:cubicBezTo>
                  <a:pt x="8162" y="67"/>
                  <a:pt x="8151" y="57"/>
                  <a:pt x="8145" y="49"/>
                </a:cubicBezTo>
                <a:cubicBezTo>
                  <a:pt x="8136" y="39"/>
                  <a:pt x="8132" y="29"/>
                  <a:pt x="8132" y="29"/>
                </a:cubicBezTo>
                <a:cubicBezTo>
                  <a:pt x="8132" y="29"/>
                  <a:pt x="8128" y="22"/>
                  <a:pt x="8123" y="17"/>
                </a:cubicBezTo>
                <a:cubicBezTo>
                  <a:pt x="8117" y="12"/>
                  <a:pt x="8110" y="10"/>
                  <a:pt x="8110" y="10"/>
                </a:cubicBezTo>
                <a:cubicBezTo>
                  <a:pt x="8110" y="10"/>
                  <a:pt x="8114" y="4"/>
                  <a:pt x="8125" y="2"/>
                </a:cubicBezTo>
                <a:cubicBezTo>
                  <a:pt x="8133" y="0"/>
                  <a:pt x="8145" y="1"/>
                  <a:pt x="8155" y="3"/>
                </a:cubicBezTo>
                <a:cubicBezTo>
                  <a:pt x="8176" y="7"/>
                  <a:pt x="8203" y="28"/>
                  <a:pt x="8203" y="28"/>
                </a:cubicBezTo>
                <a:cubicBezTo>
                  <a:pt x="8203" y="28"/>
                  <a:pt x="8222" y="45"/>
                  <a:pt x="8232" y="60"/>
                </a:cubicBezTo>
                <a:cubicBezTo>
                  <a:pt x="8240" y="74"/>
                  <a:pt x="8240" y="86"/>
                  <a:pt x="8240" y="86"/>
                </a:cubicBezTo>
                <a:cubicBezTo>
                  <a:pt x="8240" y="86"/>
                  <a:pt x="8239" y="89"/>
                  <a:pt x="8238" y="89"/>
                </a:cubicBezTo>
                <a:cubicBezTo>
                  <a:pt x="8235" y="88"/>
                  <a:pt x="8231" y="85"/>
                  <a:pt x="8231" y="85"/>
                </a:cubicBezTo>
                <a:lnTo>
                  <a:pt x="8165" y="32"/>
                </a:lnTo>
                <a:close/>
                <a:moveTo>
                  <a:pt x="8292" y="153"/>
                </a:moveTo>
                <a:cubicBezTo>
                  <a:pt x="8292" y="153"/>
                  <a:pt x="8318" y="128"/>
                  <a:pt x="8336" y="112"/>
                </a:cubicBezTo>
                <a:cubicBezTo>
                  <a:pt x="8346" y="103"/>
                  <a:pt x="8356" y="97"/>
                  <a:pt x="8356" y="97"/>
                </a:cubicBezTo>
                <a:cubicBezTo>
                  <a:pt x="8356" y="97"/>
                  <a:pt x="8347" y="94"/>
                  <a:pt x="8336" y="97"/>
                </a:cubicBezTo>
                <a:cubicBezTo>
                  <a:pt x="8323" y="100"/>
                  <a:pt x="8311" y="105"/>
                  <a:pt x="8297" y="113"/>
                </a:cubicBezTo>
                <a:cubicBezTo>
                  <a:pt x="8288" y="118"/>
                  <a:pt x="8278" y="128"/>
                  <a:pt x="8271" y="136"/>
                </a:cubicBezTo>
                <a:cubicBezTo>
                  <a:pt x="8263" y="147"/>
                  <a:pt x="8259" y="156"/>
                  <a:pt x="8259" y="156"/>
                </a:cubicBezTo>
                <a:cubicBezTo>
                  <a:pt x="8259" y="156"/>
                  <a:pt x="8255" y="163"/>
                  <a:pt x="8249" y="168"/>
                </a:cubicBezTo>
                <a:cubicBezTo>
                  <a:pt x="8244" y="173"/>
                  <a:pt x="8237" y="175"/>
                  <a:pt x="8237" y="175"/>
                </a:cubicBezTo>
                <a:cubicBezTo>
                  <a:pt x="8237" y="175"/>
                  <a:pt x="8241" y="181"/>
                  <a:pt x="8252" y="183"/>
                </a:cubicBezTo>
                <a:cubicBezTo>
                  <a:pt x="8259" y="185"/>
                  <a:pt x="8272" y="184"/>
                  <a:pt x="8282" y="182"/>
                </a:cubicBezTo>
                <a:cubicBezTo>
                  <a:pt x="8302" y="178"/>
                  <a:pt x="8329" y="157"/>
                  <a:pt x="8329" y="157"/>
                </a:cubicBezTo>
                <a:cubicBezTo>
                  <a:pt x="8329" y="157"/>
                  <a:pt x="8348" y="140"/>
                  <a:pt x="8358" y="125"/>
                </a:cubicBezTo>
                <a:cubicBezTo>
                  <a:pt x="8367" y="111"/>
                  <a:pt x="8367" y="99"/>
                  <a:pt x="8367" y="99"/>
                </a:cubicBezTo>
                <a:cubicBezTo>
                  <a:pt x="8367" y="99"/>
                  <a:pt x="8366" y="96"/>
                  <a:pt x="8364" y="96"/>
                </a:cubicBezTo>
                <a:cubicBezTo>
                  <a:pt x="8362" y="97"/>
                  <a:pt x="8358" y="100"/>
                  <a:pt x="8358" y="100"/>
                </a:cubicBezTo>
                <a:lnTo>
                  <a:pt x="8292" y="153"/>
                </a:lnTo>
                <a:close/>
                <a:moveTo>
                  <a:pt x="8292" y="32"/>
                </a:moveTo>
                <a:cubicBezTo>
                  <a:pt x="8292" y="32"/>
                  <a:pt x="8318" y="57"/>
                  <a:pt x="8336" y="73"/>
                </a:cubicBezTo>
                <a:cubicBezTo>
                  <a:pt x="8346" y="82"/>
                  <a:pt x="8356" y="88"/>
                  <a:pt x="8356" y="88"/>
                </a:cubicBezTo>
                <a:cubicBezTo>
                  <a:pt x="8356" y="88"/>
                  <a:pt x="8347" y="91"/>
                  <a:pt x="8336" y="88"/>
                </a:cubicBezTo>
                <a:cubicBezTo>
                  <a:pt x="8323" y="85"/>
                  <a:pt x="8311" y="80"/>
                  <a:pt x="8297" y="72"/>
                </a:cubicBezTo>
                <a:cubicBezTo>
                  <a:pt x="8288" y="67"/>
                  <a:pt x="8278" y="57"/>
                  <a:pt x="8271" y="49"/>
                </a:cubicBezTo>
                <a:cubicBezTo>
                  <a:pt x="8263" y="39"/>
                  <a:pt x="8259" y="29"/>
                  <a:pt x="8259" y="29"/>
                </a:cubicBezTo>
                <a:cubicBezTo>
                  <a:pt x="8259" y="29"/>
                  <a:pt x="8255" y="22"/>
                  <a:pt x="8249" y="17"/>
                </a:cubicBezTo>
                <a:cubicBezTo>
                  <a:pt x="8244" y="12"/>
                  <a:pt x="8237" y="10"/>
                  <a:pt x="8237" y="10"/>
                </a:cubicBezTo>
                <a:cubicBezTo>
                  <a:pt x="8237" y="10"/>
                  <a:pt x="8241" y="4"/>
                  <a:pt x="8252" y="2"/>
                </a:cubicBezTo>
                <a:cubicBezTo>
                  <a:pt x="8259" y="0"/>
                  <a:pt x="8272" y="1"/>
                  <a:pt x="8282" y="3"/>
                </a:cubicBezTo>
                <a:cubicBezTo>
                  <a:pt x="8302" y="7"/>
                  <a:pt x="8329" y="28"/>
                  <a:pt x="8329" y="28"/>
                </a:cubicBezTo>
                <a:cubicBezTo>
                  <a:pt x="8329" y="28"/>
                  <a:pt x="8348" y="45"/>
                  <a:pt x="8358" y="60"/>
                </a:cubicBezTo>
                <a:cubicBezTo>
                  <a:pt x="8367" y="74"/>
                  <a:pt x="8367" y="86"/>
                  <a:pt x="8367" y="86"/>
                </a:cubicBezTo>
                <a:cubicBezTo>
                  <a:pt x="8367" y="86"/>
                  <a:pt x="8366" y="89"/>
                  <a:pt x="8364" y="89"/>
                </a:cubicBezTo>
                <a:cubicBezTo>
                  <a:pt x="8362" y="88"/>
                  <a:pt x="8358" y="85"/>
                  <a:pt x="8358" y="85"/>
                </a:cubicBezTo>
                <a:lnTo>
                  <a:pt x="8292" y="32"/>
                </a:lnTo>
                <a:close/>
                <a:moveTo>
                  <a:pt x="8418" y="153"/>
                </a:moveTo>
                <a:cubicBezTo>
                  <a:pt x="8418" y="153"/>
                  <a:pt x="8444" y="128"/>
                  <a:pt x="8462" y="112"/>
                </a:cubicBezTo>
                <a:cubicBezTo>
                  <a:pt x="8473" y="103"/>
                  <a:pt x="8482" y="97"/>
                  <a:pt x="8482" y="97"/>
                </a:cubicBezTo>
                <a:cubicBezTo>
                  <a:pt x="8482" y="97"/>
                  <a:pt x="8473" y="94"/>
                  <a:pt x="8462" y="97"/>
                </a:cubicBezTo>
                <a:cubicBezTo>
                  <a:pt x="8450" y="100"/>
                  <a:pt x="8437" y="105"/>
                  <a:pt x="8424" y="113"/>
                </a:cubicBezTo>
                <a:cubicBezTo>
                  <a:pt x="8415" y="118"/>
                  <a:pt x="8404" y="128"/>
                  <a:pt x="8398" y="136"/>
                </a:cubicBezTo>
                <a:cubicBezTo>
                  <a:pt x="8389" y="147"/>
                  <a:pt x="8386" y="156"/>
                  <a:pt x="8386" y="156"/>
                </a:cubicBezTo>
                <a:cubicBezTo>
                  <a:pt x="8386" y="156"/>
                  <a:pt x="8381" y="163"/>
                  <a:pt x="8376" y="168"/>
                </a:cubicBezTo>
                <a:cubicBezTo>
                  <a:pt x="8370" y="173"/>
                  <a:pt x="8364" y="175"/>
                  <a:pt x="8364" y="175"/>
                </a:cubicBezTo>
                <a:cubicBezTo>
                  <a:pt x="8364" y="175"/>
                  <a:pt x="8367" y="181"/>
                  <a:pt x="8378" y="183"/>
                </a:cubicBezTo>
                <a:cubicBezTo>
                  <a:pt x="8386" y="185"/>
                  <a:pt x="8398" y="184"/>
                  <a:pt x="8408" y="182"/>
                </a:cubicBezTo>
                <a:cubicBezTo>
                  <a:pt x="8429" y="178"/>
                  <a:pt x="8456" y="157"/>
                  <a:pt x="8456" y="157"/>
                </a:cubicBezTo>
                <a:cubicBezTo>
                  <a:pt x="8456" y="157"/>
                  <a:pt x="8475" y="140"/>
                  <a:pt x="8485" y="125"/>
                </a:cubicBezTo>
                <a:cubicBezTo>
                  <a:pt x="8494" y="111"/>
                  <a:pt x="8494" y="99"/>
                  <a:pt x="8494" y="99"/>
                </a:cubicBezTo>
                <a:cubicBezTo>
                  <a:pt x="8494" y="99"/>
                  <a:pt x="8493" y="96"/>
                  <a:pt x="8491" y="96"/>
                </a:cubicBezTo>
                <a:cubicBezTo>
                  <a:pt x="8488" y="97"/>
                  <a:pt x="8484" y="100"/>
                  <a:pt x="8484" y="100"/>
                </a:cubicBezTo>
                <a:lnTo>
                  <a:pt x="8418" y="153"/>
                </a:lnTo>
                <a:close/>
                <a:moveTo>
                  <a:pt x="8418" y="32"/>
                </a:moveTo>
                <a:cubicBezTo>
                  <a:pt x="8418" y="32"/>
                  <a:pt x="8444" y="57"/>
                  <a:pt x="8462" y="73"/>
                </a:cubicBezTo>
                <a:cubicBezTo>
                  <a:pt x="8473" y="82"/>
                  <a:pt x="8482" y="88"/>
                  <a:pt x="8482" y="88"/>
                </a:cubicBezTo>
                <a:cubicBezTo>
                  <a:pt x="8482" y="88"/>
                  <a:pt x="8473" y="91"/>
                  <a:pt x="8462" y="88"/>
                </a:cubicBezTo>
                <a:cubicBezTo>
                  <a:pt x="8450" y="85"/>
                  <a:pt x="8437" y="80"/>
                  <a:pt x="8424" y="72"/>
                </a:cubicBezTo>
                <a:cubicBezTo>
                  <a:pt x="8415" y="67"/>
                  <a:pt x="8404" y="57"/>
                  <a:pt x="8398" y="49"/>
                </a:cubicBezTo>
                <a:cubicBezTo>
                  <a:pt x="8389" y="39"/>
                  <a:pt x="8386" y="29"/>
                  <a:pt x="8386" y="29"/>
                </a:cubicBezTo>
                <a:cubicBezTo>
                  <a:pt x="8386" y="29"/>
                  <a:pt x="8381" y="22"/>
                  <a:pt x="8376" y="17"/>
                </a:cubicBezTo>
                <a:cubicBezTo>
                  <a:pt x="8370" y="12"/>
                  <a:pt x="8364" y="10"/>
                  <a:pt x="8364" y="10"/>
                </a:cubicBezTo>
                <a:cubicBezTo>
                  <a:pt x="8364" y="10"/>
                  <a:pt x="8367" y="4"/>
                  <a:pt x="8378" y="2"/>
                </a:cubicBezTo>
                <a:cubicBezTo>
                  <a:pt x="8386" y="0"/>
                  <a:pt x="8398" y="1"/>
                  <a:pt x="8408" y="3"/>
                </a:cubicBezTo>
                <a:cubicBezTo>
                  <a:pt x="8429" y="7"/>
                  <a:pt x="8456" y="28"/>
                  <a:pt x="8456" y="28"/>
                </a:cubicBezTo>
                <a:cubicBezTo>
                  <a:pt x="8456" y="28"/>
                  <a:pt x="8475" y="45"/>
                  <a:pt x="8485" y="60"/>
                </a:cubicBezTo>
                <a:cubicBezTo>
                  <a:pt x="8494" y="74"/>
                  <a:pt x="8494" y="86"/>
                  <a:pt x="8494" y="86"/>
                </a:cubicBezTo>
                <a:cubicBezTo>
                  <a:pt x="8494" y="86"/>
                  <a:pt x="8493" y="89"/>
                  <a:pt x="8491" y="89"/>
                </a:cubicBezTo>
                <a:cubicBezTo>
                  <a:pt x="8488" y="88"/>
                  <a:pt x="8484" y="85"/>
                  <a:pt x="8484" y="85"/>
                </a:cubicBezTo>
                <a:lnTo>
                  <a:pt x="8418" y="32"/>
                </a:lnTo>
                <a:close/>
                <a:moveTo>
                  <a:pt x="8545" y="153"/>
                </a:moveTo>
                <a:cubicBezTo>
                  <a:pt x="8545" y="153"/>
                  <a:pt x="8571" y="128"/>
                  <a:pt x="8589" y="112"/>
                </a:cubicBezTo>
                <a:cubicBezTo>
                  <a:pt x="8599" y="103"/>
                  <a:pt x="8609" y="97"/>
                  <a:pt x="8609" y="97"/>
                </a:cubicBezTo>
                <a:cubicBezTo>
                  <a:pt x="8609" y="97"/>
                  <a:pt x="8600" y="94"/>
                  <a:pt x="8589" y="97"/>
                </a:cubicBezTo>
                <a:cubicBezTo>
                  <a:pt x="8576" y="100"/>
                  <a:pt x="8564" y="105"/>
                  <a:pt x="8550" y="113"/>
                </a:cubicBezTo>
                <a:cubicBezTo>
                  <a:pt x="8542" y="118"/>
                  <a:pt x="8531" y="128"/>
                  <a:pt x="8524" y="136"/>
                </a:cubicBezTo>
                <a:cubicBezTo>
                  <a:pt x="8516" y="147"/>
                  <a:pt x="8512" y="156"/>
                  <a:pt x="8512" y="156"/>
                </a:cubicBezTo>
                <a:cubicBezTo>
                  <a:pt x="8512" y="156"/>
                  <a:pt x="8508" y="163"/>
                  <a:pt x="8503" y="168"/>
                </a:cubicBezTo>
                <a:cubicBezTo>
                  <a:pt x="8497" y="173"/>
                  <a:pt x="8490" y="175"/>
                  <a:pt x="8490" y="175"/>
                </a:cubicBezTo>
                <a:cubicBezTo>
                  <a:pt x="8490" y="175"/>
                  <a:pt x="8494" y="181"/>
                  <a:pt x="8505" y="183"/>
                </a:cubicBezTo>
                <a:cubicBezTo>
                  <a:pt x="8512" y="185"/>
                  <a:pt x="8525" y="184"/>
                  <a:pt x="8535" y="182"/>
                </a:cubicBezTo>
                <a:cubicBezTo>
                  <a:pt x="8555" y="178"/>
                  <a:pt x="8582" y="157"/>
                  <a:pt x="8582" y="157"/>
                </a:cubicBezTo>
                <a:cubicBezTo>
                  <a:pt x="8582" y="157"/>
                  <a:pt x="8601" y="140"/>
                  <a:pt x="8611" y="125"/>
                </a:cubicBezTo>
                <a:cubicBezTo>
                  <a:pt x="8620" y="111"/>
                  <a:pt x="8620" y="99"/>
                  <a:pt x="8620" y="99"/>
                </a:cubicBezTo>
                <a:cubicBezTo>
                  <a:pt x="8620" y="99"/>
                  <a:pt x="8619" y="96"/>
                  <a:pt x="8617" y="96"/>
                </a:cubicBezTo>
                <a:cubicBezTo>
                  <a:pt x="8615" y="97"/>
                  <a:pt x="8611" y="100"/>
                  <a:pt x="8611" y="100"/>
                </a:cubicBezTo>
                <a:lnTo>
                  <a:pt x="8545" y="153"/>
                </a:lnTo>
                <a:close/>
                <a:moveTo>
                  <a:pt x="8545" y="32"/>
                </a:moveTo>
                <a:cubicBezTo>
                  <a:pt x="8545" y="32"/>
                  <a:pt x="8571" y="57"/>
                  <a:pt x="8589" y="73"/>
                </a:cubicBezTo>
                <a:cubicBezTo>
                  <a:pt x="8599" y="82"/>
                  <a:pt x="8609" y="88"/>
                  <a:pt x="8609" y="88"/>
                </a:cubicBezTo>
                <a:cubicBezTo>
                  <a:pt x="8609" y="88"/>
                  <a:pt x="8600" y="91"/>
                  <a:pt x="8589" y="88"/>
                </a:cubicBezTo>
                <a:cubicBezTo>
                  <a:pt x="8576" y="85"/>
                  <a:pt x="8564" y="80"/>
                  <a:pt x="8550" y="72"/>
                </a:cubicBezTo>
                <a:cubicBezTo>
                  <a:pt x="8542" y="67"/>
                  <a:pt x="8531" y="57"/>
                  <a:pt x="8524" y="49"/>
                </a:cubicBezTo>
                <a:cubicBezTo>
                  <a:pt x="8516" y="39"/>
                  <a:pt x="8512" y="29"/>
                  <a:pt x="8512" y="29"/>
                </a:cubicBezTo>
                <a:cubicBezTo>
                  <a:pt x="8512" y="29"/>
                  <a:pt x="8508" y="22"/>
                  <a:pt x="8503" y="17"/>
                </a:cubicBezTo>
                <a:cubicBezTo>
                  <a:pt x="8497" y="12"/>
                  <a:pt x="8490" y="10"/>
                  <a:pt x="8490" y="10"/>
                </a:cubicBezTo>
                <a:cubicBezTo>
                  <a:pt x="8490" y="10"/>
                  <a:pt x="8494" y="4"/>
                  <a:pt x="8505" y="2"/>
                </a:cubicBezTo>
                <a:cubicBezTo>
                  <a:pt x="8512" y="0"/>
                  <a:pt x="8525" y="1"/>
                  <a:pt x="8535" y="3"/>
                </a:cubicBezTo>
                <a:cubicBezTo>
                  <a:pt x="8555" y="7"/>
                  <a:pt x="8582" y="28"/>
                  <a:pt x="8582" y="28"/>
                </a:cubicBezTo>
                <a:cubicBezTo>
                  <a:pt x="8582" y="28"/>
                  <a:pt x="8601" y="45"/>
                  <a:pt x="8611" y="60"/>
                </a:cubicBezTo>
                <a:cubicBezTo>
                  <a:pt x="8620" y="74"/>
                  <a:pt x="8620" y="86"/>
                  <a:pt x="8620" y="86"/>
                </a:cubicBezTo>
                <a:cubicBezTo>
                  <a:pt x="8620" y="86"/>
                  <a:pt x="8619" y="89"/>
                  <a:pt x="8617" y="89"/>
                </a:cubicBezTo>
                <a:cubicBezTo>
                  <a:pt x="8615" y="88"/>
                  <a:pt x="8611" y="85"/>
                  <a:pt x="8611" y="85"/>
                </a:cubicBezTo>
                <a:lnTo>
                  <a:pt x="8545" y="32"/>
                </a:lnTo>
                <a:close/>
                <a:moveTo>
                  <a:pt x="8672" y="153"/>
                </a:moveTo>
                <a:cubicBezTo>
                  <a:pt x="8672" y="153"/>
                  <a:pt x="8697" y="128"/>
                  <a:pt x="8716" y="112"/>
                </a:cubicBezTo>
                <a:cubicBezTo>
                  <a:pt x="8726" y="103"/>
                  <a:pt x="8735" y="97"/>
                  <a:pt x="8735" y="97"/>
                </a:cubicBezTo>
                <a:cubicBezTo>
                  <a:pt x="8735" y="97"/>
                  <a:pt x="8726" y="94"/>
                  <a:pt x="8715" y="97"/>
                </a:cubicBezTo>
                <a:cubicBezTo>
                  <a:pt x="8703" y="100"/>
                  <a:pt x="8691" y="105"/>
                  <a:pt x="8677" y="113"/>
                </a:cubicBezTo>
                <a:cubicBezTo>
                  <a:pt x="8668" y="118"/>
                  <a:pt x="8657" y="128"/>
                  <a:pt x="8651" y="136"/>
                </a:cubicBezTo>
                <a:cubicBezTo>
                  <a:pt x="8643" y="147"/>
                  <a:pt x="8639" y="156"/>
                  <a:pt x="8639" y="156"/>
                </a:cubicBezTo>
                <a:cubicBezTo>
                  <a:pt x="8639" y="156"/>
                  <a:pt x="8635" y="163"/>
                  <a:pt x="8629" y="168"/>
                </a:cubicBezTo>
                <a:cubicBezTo>
                  <a:pt x="8624" y="173"/>
                  <a:pt x="8617" y="175"/>
                  <a:pt x="8617" y="175"/>
                </a:cubicBezTo>
                <a:cubicBezTo>
                  <a:pt x="8617" y="175"/>
                  <a:pt x="8621" y="181"/>
                  <a:pt x="8632" y="183"/>
                </a:cubicBezTo>
                <a:cubicBezTo>
                  <a:pt x="8639" y="185"/>
                  <a:pt x="8651" y="184"/>
                  <a:pt x="8661" y="182"/>
                </a:cubicBezTo>
                <a:cubicBezTo>
                  <a:pt x="8682" y="178"/>
                  <a:pt x="8709" y="157"/>
                  <a:pt x="8709" y="157"/>
                </a:cubicBezTo>
                <a:cubicBezTo>
                  <a:pt x="8709" y="157"/>
                  <a:pt x="8728" y="140"/>
                  <a:pt x="8738" y="125"/>
                </a:cubicBezTo>
                <a:cubicBezTo>
                  <a:pt x="8747" y="111"/>
                  <a:pt x="8747" y="99"/>
                  <a:pt x="8747" y="99"/>
                </a:cubicBezTo>
                <a:cubicBezTo>
                  <a:pt x="8747" y="99"/>
                  <a:pt x="8746" y="96"/>
                  <a:pt x="8744" y="96"/>
                </a:cubicBezTo>
                <a:cubicBezTo>
                  <a:pt x="8742" y="97"/>
                  <a:pt x="8738" y="100"/>
                  <a:pt x="8738" y="100"/>
                </a:cubicBezTo>
                <a:lnTo>
                  <a:pt x="8672" y="153"/>
                </a:lnTo>
                <a:close/>
                <a:moveTo>
                  <a:pt x="8672" y="32"/>
                </a:moveTo>
                <a:cubicBezTo>
                  <a:pt x="8672" y="32"/>
                  <a:pt x="8697" y="57"/>
                  <a:pt x="8716" y="73"/>
                </a:cubicBezTo>
                <a:cubicBezTo>
                  <a:pt x="8726" y="82"/>
                  <a:pt x="8735" y="88"/>
                  <a:pt x="8735" y="88"/>
                </a:cubicBezTo>
                <a:cubicBezTo>
                  <a:pt x="8735" y="88"/>
                  <a:pt x="8726" y="91"/>
                  <a:pt x="8715" y="88"/>
                </a:cubicBezTo>
                <a:cubicBezTo>
                  <a:pt x="8703" y="85"/>
                  <a:pt x="8691" y="80"/>
                  <a:pt x="8677" y="72"/>
                </a:cubicBezTo>
                <a:cubicBezTo>
                  <a:pt x="8668" y="67"/>
                  <a:pt x="8657" y="57"/>
                  <a:pt x="8651" y="49"/>
                </a:cubicBezTo>
                <a:cubicBezTo>
                  <a:pt x="8643" y="39"/>
                  <a:pt x="8639" y="29"/>
                  <a:pt x="8639" y="29"/>
                </a:cubicBezTo>
                <a:cubicBezTo>
                  <a:pt x="8639" y="29"/>
                  <a:pt x="8635" y="22"/>
                  <a:pt x="8629" y="17"/>
                </a:cubicBezTo>
                <a:cubicBezTo>
                  <a:pt x="8624" y="12"/>
                  <a:pt x="8617" y="10"/>
                  <a:pt x="8617" y="10"/>
                </a:cubicBezTo>
                <a:cubicBezTo>
                  <a:pt x="8617" y="10"/>
                  <a:pt x="8621" y="4"/>
                  <a:pt x="8632" y="2"/>
                </a:cubicBezTo>
                <a:cubicBezTo>
                  <a:pt x="8639" y="0"/>
                  <a:pt x="8651" y="1"/>
                  <a:pt x="8661" y="3"/>
                </a:cubicBezTo>
                <a:cubicBezTo>
                  <a:pt x="8682" y="7"/>
                  <a:pt x="8709" y="28"/>
                  <a:pt x="8709" y="28"/>
                </a:cubicBezTo>
                <a:cubicBezTo>
                  <a:pt x="8709" y="28"/>
                  <a:pt x="8728" y="45"/>
                  <a:pt x="8738" y="60"/>
                </a:cubicBezTo>
                <a:cubicBezTo>
                  <a:pt x="8747" y="74"/>
                  <a:pt x="8747" y="86"/>
                  <a:pt x="8747" y="86"/>
                </a:cubicBezTo>
                <a:cubicBezTo>
                  <a:pt x="8747" y="86"/>
                  <a:pt x="8746" y="89"/>
                  <a:pt x="8744" y="89"/>
                </a:cubicBezTo>
                <a:cubicBezTo>
                  <a:pt x="8742" y="88"/>
                  <a:pt x="8738" y="85"/>
                  <a:pt x="8738" y="85"/>
                </a:cubicBezTo>
                <a:lnTo>
                  <a:pt x="8672" y="32"/>
                </a:lnTo>
                <a:close/>
                <a:moveTo>
                  <a:pt x="8798" y="153"/>
                </a:moveTo>
                <a:cubicBezTo>
                  <a:pt x="8798" y="153"/>
                  <a:pt x="8824" y="128"/>
                  <a:pt x="8842" y="112"/>
                </a:cubicBezTo>
                <a:cubicBezTo>
                  <a:pt x="8853" y="103"/>
                  <a:pt x="8862" y="97"/>
                  <a:pt x="8862" y="97"/>
                </a:cubicBezTo>
                <a:cubicBezTo>
                  <a:pt x="8862" y="97"/>
                  <a:pt x="8853" y="94"/>
                  <a:pt x="8842" y="97"/>
                </a:cubicBezTo>
                <a:cubicBezTo>
                  <a:pt x="8830" y="100"/>
                  <a:pt x="8817" y="105"/>
                  <a:pt x="8804" y="113"/>
                </a:cubicBezTo>
                <a:cubicBezTo>
                  <a:pt x="8795" y="118"/>
                  <a:pt x="8784" y="128"/>
                  <a:pt x="8778" y="136"/>
                </a:cubicBezTo>
                <a:cubicBezTo>
                  <a:pt x="8769" y="147"/>
                  <a:pt x="8765" y="156"/>
                  <a:pt x="8765" y="156"/>
                </a:cubicBezTo>
                <a:cubicBezTo>
                  <a:pt x="8765" y="156"/>
                  <a:pt x="8761" y="163"/>
                  <a:pt x="8756" y="168"/>
                </a:cubicBezTo>
                <a:cubicBezTo>
                  <a:pt x="8750" y="173"/>
                  <a:pt x="8743" y="175"/>
                  <a:pt x="8743" y="175"/>
                </a:cubicBezTo>
                <a:cubicBezTo>
                  <a:pt x="8743" y="175"/>
                  <a:pt x="8747" y="181"/>
                  <a:pt x="8758" y="183"/>
                </a:cubicBezTo>
                <a:cubicBezTo>
                  <a:pt x="8766" y="185"/>
                  <a:pt x="8778" y="184"/>
                  <a:pt x="8788" y="182"/>
                </a:cubicBezTo>
                <a:cubicBezTo>
                  <a:pt x="8809" y="178"/>
                  <a:pt x="8836" y="157"/>
                  <a:pt x="8836" y="157"/>
                </a:cubicBezTo>
                <a:cubicBezTo>
                  <a:pt x="8836" y="157"/>
                  <a:pt x="8855" y="140"/>
                  <a:pt x="8865" y="125"/>
                </a:cubicBezTo>
                <a:cubicBezTo>
                  <a:pt x="8874" y="111"/>
                  <a:pt x="8873" y="99"/>
                  <a:pt x="8873" y="99"/>
                </a:cubicBezTo>
                <a:cubicBezTo>
                  <a:pt x="8873" y="99"/>
                  <a:pt x="8872" y="96"/>
                  <a:pt x="8871" y="96"/>
                </a:cubicBezTo>
                <a:cubicBezTo>
                  <a:pt x="8868" y="97"/>
                  <a:pt x="8864" y="100"/>
                  <a:pt x="8864" y="100"/>
                </a:cubicBezTo>
                <a:lnTo>
                  <a:pt x="8798" y="153"/>
                </a:lnTo>
                <a:close/>
                <a:moveTo>
                  <a:pt x="8798" y="32"/>
                </a:moveTo>
                <a:cubicBezTo>
                  <a:pt x="8798" y="32"/>
                  <a:pt x="8824" y="57"/>
                  <a:pt x="8842" y="73"/>
                </a:cubicBezTo>
                <a:cubicBezTo>
                  <a:pt x="8853" y="82"/>
                  <a:pt x="8862" y="88"/>
                  <a:pt x="8862" y="88"/>
                </a:cubicBezTo>
                <a:cubicBezTo>
                  <a:pt x="8862" y="88"/>
                  <a:pt x="8853" y="91"/>
                  <a:pt x="8842" y="88"/>
                </a:cubicBezTo>
                <a:cubicBezTo>
                  <a:pt x="8830" y="85"/>
                  <a:pt x="8817" y="80"/>
                  <a:pt x="8804" y="72"/>
                </a:cubicBezTo>
                <a:cubicBezTo>
                  <a:pt x="8795" y="67"/>
                  <a:pt x="8784" y="57"/>
                  <a:pt x="8778" y="49"/>
                </a:cubicBezTo>
                <a:cubicBezTo>
                  <a:pt x="8769" y="39"/>
                  <a:pt x="8765" y="29"/>
                  <a:pt x="8765" y="29"/>
                </a:cubicBezTo>
                <a:cubicBezTo>
                  <a:pt x="8765" y="29"/>
                  <a:pt x="8761" y="22"/>
                  <a:pt x="8756" y="17"/>
                </a:cubicBezTo>
                <a:cubicBezTo>
                  <a:pt x="8750" y="12"/>
                  <a:pt x="8743" y="10"/>
                  <a:pt x="8743" y="10"/>
                </a:cubicBezTo>
                <a:cubicBezTo>
                  <a:pt x="8743" y="10"/>
                  <a:pt x="8747" y="4"/>
                  <a:pt x="8758" y="2"/>
                </a:cubicBezTo>
                <a:cubicBezTo>
                  <a:pt x="8766" y="0"/>
                  <a:pt x="8778" y="1"/>
                  <a:pt x="8788" y="3"/>
                </a:cubicBezTo>
                <a:cubicBezTo>
                  <a:pt x="8809" y="7"/>
                  <a:pt x="8836" y="28"/>
                  <a:pt x="8836" y="28"/>
                </a:cubicBezTo>
                <a:cubicBezTo>
                  <a:pt x="8836" y="28"/>
                  <a:pt x="8855" y="45"/>
                  <a:pt x="8865" y="60"/>
                </a:cubicBezTo>
                <a:cubicBezTo>
                  <a:pt x="8874" y="74"/>
                  <a:pt x="8873" y="86"/>
                  <a:pt x="8873" y="86"/>
                </a:cubicBezTo>
                <a:cubicBezTo>
                  <a:pt x="8873" y="86"/>
                  <a:pt x="8872" y="89"/>
                  <a:pt x="8871" y="89"/>
                </a:cubicBezTo>
                <a:cubicBezTo>
                  <a:pt x="8868" y="88"/>
                  <a:pt x="8864" y="85"/>
                  <a:pt x="8864" y="85"/>
                </a:cubicBezTo>
                <a:lnTo>
                  <a:pt x="8798" y="32"/>
                </a:lnTo>
                <a:close/>
                <a:moveTo>
                  <a:pt x="8925" y="153"/>
                </a:moveTo>
                <a:cubicBezTo>
                  <a:pt x="8925" y="153"/>
                  <a:pt x="8951" y="128"/>
                  <a:pt x="8969" y="112"/>
                </a:cubicBezTo>
                <a:cubicBezTo>
                  <a:pt x="8979" y="103"/>
                  <a:pt x="8989" y="97"/>
                  <a:pt x="8989" y="97"/>
                </a:cubicBezTo>
                <a:cubicBezTo>
                  <a:pt x="8989" y="97"/>
                  <a:pt x="8980" y="94"/>
                  <a:pt x="8969" y="97"/>
                </a:cubicBezTo>
                <a:cubicBezTo>
                  <a:pt x="8956" y="100"/>
                  <a:pt x="8944" y="105"/>
                  <a:pt x="8930" y="113"/>
                </a:cubicBezTo>
                <a:cubicBezTo>
                  <a:pt x="8922" y="118"/>
                  <a:pt x="8911" y="128"/>
                  <a:pt x="8904" y="136"/>
                </a:cubicBezTo>
                <a:cubicBezTo>
                  <a:pt x="8896" y="147"/>
                  <a:pt x="8892" y="156"/>
                  <a:pt x="8892" y="156"/>
                </a:cubicBezTo>
                <a:cubicBezTo>
                  <a:pt x="8892" y="156"/>
                  <a:pt x="8888" y="163"/>
                  <a:pt x="8883" y="168"/>
                </a:cubicBezTo>
                <a:cubicBezTo>
                  <a:pt x="8877" y="173"/>
                  <a:pt x="8870" y="175"/>
                  <a:pt x="8870" y="175"/>
                </a:cubicBezTo>
                <a:cubicBezTo>
                  <a:pt x="8870" y="175"/>
                  <a:pt x="8874" y="181"/>
                  <a:pt x="8885" y="183"/>
                </a:cubicBezTo>
                <a:cubicBezTo>
                  <a:pt x="8892" y="185"/>
                  <a:pt x="8905" y="184"/>
                  <a:pt x="8915" y="182"/>
                </a:cubicBezTo>
                <a:cubicBezTo>
                  <a:pt x="8935" y="178"/>
                  <a:pt x="8962" y="157"/>
                  <a:pt x="8962" y="157"/>
                </a:cubicBezTo>
                <a:cubicBezTo>
                  <a:pt x="8962" y="157"/>
                  <a:pt x="8981" y="140"/>
                  <a:pt x="8991" y="125"/>
                </a:cubicBezTo>
                <a:cubicBezTo>
                  <a:pt x="9000" y="111"/>
                  <a:pt x="9000" y="99"/>
                  <a:pt x="9000" y="99"/>
                </a:cubicBezTo>
                <a:cubicBezTo>
                  <a:pt x="9000" y="99"/>
                  <a:pt x="8999" y="96"/>
                  <a:pt x="8997" y="96"/>
                </a:cubicBezTo>
                <a:cubicBezTo>
                  <a:pt x="8995" y="97"/>
                  <a:pt x="8991" y="100"/>
                  <a:pt x="8991" y="100"/>
                </a:cubicBezTo>
                <a:lnTo>
                  <a:pt x="8925" y="153"/>
                </a:lnTo>
                <a:close/>
                <a:moveTo>
                  <a:pt x="8925" y="32"/>
                </a:moveTo>
                <a:cubicBezTo>
                  <a:pt x="8925" y="32"/>
                  <a:pt x="8951" y="57"/>
                  <a:pt x="8969" y="73"/>
                </a:cubicBezTo>
                <a:cubicBezTo>
                  <a:pt x="8979" y="82"/>
                  <a:pt x="8989" y="88"/>
                  <a:pt x="8989" y="88"/>
                </a:cubicBezTo>
                <a:cubicBezTo>
                  <a:pt x="8989" y="88"/>
                  <a:pt x="8980" y="91"/>
                  <a:pt x="8969" y="88"/>
                </a:cubicBezTo>
                <a:cubicBezTo>
                  <a:pt x="8956" y="85"/>
                  <a:pt x="8944" y="80"/>
                  <a:pt x="8930" y="72"/>
                </a:cubicBezTo>
                <a:cubicBezTo>
                  <a:pt x="8922" y="67"/>
                  <a:pt x="8911" y="57"/>
                  <a:pt x="8904" y="49"/>
                </a:cubicBezTo>
                <a:cubicBezTo>
                  <a:pt x="8896" y="39"/>
                  <a:pt x="8892" y="29"/>
                  <a:pt x="8892" y="29"/>
                </a:cubicBezTo>
                <a:cubicBezTo>
                  <a:pt x="8892" y="29"/>
                  <a:pt x="8888" y="22"/>
                  <a:pt x="8883" y="17"/>
                </a:cubicBezTo>
                <a:cubicBezTo>
                  <a:pt x="8877" y="12"/>
                  <a:pt x="8870" y="10"/>
                  <a:pt x="8870" y="10"/>
                </a:cubicBezTo>
                <a:cubicBezTo>
                  <a:pt x="8870" y="10"/>
                  <a:pt x="8874" y="4"/>
                  <a:pt x="8885" y="2"/>
                </a:cubicBezTo>
                <a:cubicBezTo>
                  <a:pt x="8892" y="0"/>
                  <a:pt x="8905" y="1"/>
                  <a:pt x="8915" y="3"/>
                </a:cubicBezTo>
                <a:cubicBezTo>
                  <a:pt x="8935" y="7"/>
                  <a:pt x="8962" y="28"/>
                  <a:pt x="8962" y="28"/>
                </a:cubicBezTo>
                <a:cubicBezTo>
                  <a:pt x="8962" y="28"/>
                  <a:pt x="8981" y="45"/>
                  <a:pt x="8991" y="60"/>
                </a:cubicBezTo>
                <a:cubicBezTo>
                  <a:pt x="9000" y="74"/>
                  <a:pt x="9000" y="86"/>
                  <a:pt x="9000" y="86"/>
                </a:cubicBezTo>
                <a:cubicBezTo>
                  <a:pt x="9000" y="86"/>
                  <a:pt x="8999" y="89"/>
                  <a:pt x="8997" y="89"/>
                </a:cubicBezTo>
                <a:cubicBezTo>
                  <a:pt x="8995" y="88"/>
                  <a:pt x="8991" y="85"/>
                  <a:pt x="8991" y="85"/>
                </a:cubicBezTo>
                <a:lnTo>
                  <a:pt x="8925" y="32"/>
                </a:lnTo>
                <a:close/>
                <a:moveTo>
                  <a:pt x="9051" y="153"/>
                </a:moveTo>
                <a:cubicBezTo>
                  <a:pt x="9051" y="153"/>
                  <a:pt x="9077" y="128"/>
                  <a:pt x="9095" y="112"/>
                </a:cubicBezTo>
                <a:cubicBezTo>
                  <a:pt x="9106" y="103"/>
                  <a:pt x="9115" y="97"/>
                  <a:pt x="9115" y="97"/>
                </a:cubicBezTo>
                <a:cubicBezTo>
                  <a:pt x="9115" y="97"/>
                  <a:pt x="9106" y="94"/>
                  <a:pt x="9095" y="97"/>
                </a:cubicBezTo>
                <a:cubicBezTo>
                  <a:pt x="9083" y="100"/>
                  <a:pt x="9070" y="105"/>
                  <a:pt x="9057" y="113"/>
                </a:cubicBezTo>
                <a:cubicBezTo>
                  <a:pt x="9048" y="118"/>
                  <a:pt x="9037" y="128"/>
                  <a:pt x="9031" y="136"/>
                </a:cubicBezTo>
                <a:cubicBezTo>
                  <a:pt x="9022" y="147"/>
                  <a:pt x="9019" y="156"/>
                  <a:pt x="9019" y="156"/>
                </a:cubicBezTo>
                <a:cubicBezTo>
                  <a:pt x="9019" y="156"/>
                  <a:pt x="9014" y="163"/>
                  <a:pt x="9009" y="168"/>
                </a:cubicBezTo>
                <a:cubicBezTo>
                  <a:pt x="9003" y="173"/>
                  <a:pt x="8997" y="175"/>
                  <a:pt x="8997" y="175"/>
                </a:cubicBezTo>
                <a:cubicBezTo>
                  <a:pt x="8997" y="175"/>
                  <a:pt x="9000" y="181"/>
                  <a:pt x="9011" y="183"/>
                </a:cubicBezTo>
                <a:cubicBezTo>
                  <a:pt x="9019" y="185"/>
                  <a:pt x="9031" y="184"/>
                  <a:pt x="9041" y="182"/>
                </a:cubicBezTo>
                <a:cubicBezTo>
                  <a:pt x="9062" y="178"/>
                  <a:pt x="9089" y="157"/>
                  <a:pt x="9089" y="157"/>
                </a:cubicBezTo>
                <a:cubicBezTo>
                  <a:pt x="9089" y="157"/>
                  <a:pt x="9108" y="140"/>
                  <a:pt x="9118" y="125"/>
                </a:cubicBezTo>
                <a:cubicBezTo>
                  <a:pt x="9127" y="111"/>
                  <a:pt x="9127" y="99"/>
                  <a:pt x="9127" y="99"/>
                </a:cubicBezTo>
                <a:cubicBezTo>
                  <a:pt x="9127" y="99"/>
                  <a:pt x="9126" y="96"/>
                  <a:pt x="9124" y="96"/>
                </a:cubicBezTo>
                <a:cubicBezTo>
                  <a:pt x="9121" y="97"/>
                  <a:pt x="9117" y="100"/>
                  <a:pt x="9117" y="100"/>
                </a:cubicBezTo>
                <a:lnTo>
                  <a:pt x="9051" y="153"/>
                </a:lnTo>
                <a:close/>
                <a:moveTo>
                  <a:pt x="9051" y="32"/>
                </a:moveTo>
                <a:cubicBezTo>
                  <a:pt x="9051" y="32"/>
                  <a:pt x="9077" y="57"/>
                  <a:pt x="9095" y="73"/>
                </a:cubicBezTo>
                <a:cubicBezTo>
                  <a:pt x="9106" y="82"/>
                  <a:pt x="9115" y="88"/>
                  <a:pt x="9115" y="88"/>
                </a:cubicBezTo>
                <a:cubicBezTo>
                  <a:pt x="9115" y="88"/>
                  <a:pt x="9106" y="91"/>
                  <a:pt x="9095" y="88"/>
                </a:cubicBezTo>
                <a:cubicBezTo>
                  <a:pt x="9083" y="85"/>
                  <a:pt x="9070" y="80"/>
                  <a:pt x="9057" y="72"/>
                </a:cubicBezTo>
                <a:cubicBezTo>
                  <a:pt x="9048" y="67"/>
                  <a:pt x="9037" y="57"/>
                  <a:pt x="9031" y="49"/>
                </a:cubicBezTo>
                <a:cubicBezTo>
                  <a:pt x="9022" y="39"/>
                  <a:pt x="9019" y="29"/>
                  <a:pt x="9019" y="29"/>
                </a:cubicBezTo>
                <a:cubicBezTo>
                  <a:pt x="9019" y="29"/>
                  <a:pt x="9014" y="22"/>
                  <a:pt x="9009" y="17"/>
                </a:cubicBezTo>
                <a:cubicBezTo>
                  <a:pt x="9003" y="12"/>
                  <a:pt x="8997" y="10"/>
                  <a:pt x="8997" y="10"/>
                </a:cubicBezTo>
                <a:cubicBezTo>
                  <a:pt x="8997" y="10"/>
                  <a:pt x="9000" y="4"/>
                  <a:pt x="9011" y="2"/>
                </a:cubicBezTo>
                <a:cubicBezTo>
                  <a:pt x="9019" y="0"/>
                  <a:pt x="9031" y="1"/>
                  <a:pt x="9041" y="3"/>
                </a:cubicBezTo>
                <a:cubicBezTo>
                  <a:pt x="9062" y="7"/>
                  <a:pt x="9089" y="28"/>
                  <a:pt x="9089" y="28"/>
                </a:cubicBezTo>
                <a:cubicBezTo>
                  <a:pt x="9089" y="28"/>
                  <a:pt x="9108" y="45"/>
                  <a:pt x="9118" y="60"/>
                </a:cubicBezTo>
                <a:cubicBezTo>
                  <a:pt x="9127" y="74"/>
                  <a:pt x="9127" y="86"/>
                  <a:pt x="9127" y="86"/>
                </a:cubicBezTo>
                <a:cubicBezTo>
                  <a:pt x="9127" y="86"/>
                  <a:pt x="9126" y="89"/>
                  <a:pt x="9124" y="89"/>
                </a:cubicBezTo>
                <a:cubicBezTo>
                  <a:pt x="9121" y="88"/>
                  <a:pt x="9117" y="85"/>
                  <a:pt x="9117" y="85"/>
                </a:cubicBezTo>
                <a:lnTo>
                  <a:pt x="9051" y="32"/>
                </a:lnTo>
                <a:close/>
                <a:moveTo>
                  <a:pt x="9178" y="153"/>
                </a:moveTo>
                <a:cubicBezTo>
                  <a:pt x="9178" y="153"/>
                  <a:pt x="9204" y="128"/>
                  <a:pt x="9222" y="112"/>
                </a:cubicBezTo>
                <a:cubicBezTo>
                  <a:pt x="9232" y="103"/>
                  <a:pt x="9242" y="97"/>
                  <a:pt x="9242" y="97"/>
                </a:cubicBezTo>
                <a:cubicBezTo>
                  <a:pt x="9242" y="97"/>
                  <a:pt x="9233" y="94"/>
                  <a:pt x="9222" y="97"/>
                </a:cubicBezTo>
                <a:cubicBezTo>
                  <a:pt x="9209" y="100"/>
                  <a:pt x="9197" y="105"/>
                  <a:pt x="9183" y="113"/>
                </a:cubicBezTo>
                <a:cubicBezTo>
                  <a:pt x="9175" y="118"/>
                  <a:pt x="9164" y="128"/>
                  <a:pt x="9158" y="136"/>
                </a:cubicBezTo>
                <a:cubicBezTo>
                  <a:pt x="9149" y="147"/>
                  <a:pt x="9145" y="156"/>
                  <a:pt x="9145" y="156"/>
                </a:cubicBezTo>
                <a:cubicBezTo>
                  <a:pt x="9145" y="156"/>
                  <a:pt x="9141" y="163"/>
                  <a:pt x="9136" y="168"/>
                </a:cubicBezTo>
                <a:cubicBezTo>
                  <a:pt x="9130" y="173"/>
                  <a:pt x="9123" y="175"/>
                  <a:pt x="9123" y="175"/>
                </a:cubicBezTo>
                <a:cubicBezTo>
                  <a:pt x="9123" y="175"/>
                  <a:pt x="9127" y="181"/>
                  <a:pt x="9138" y="183"/>
                </a:cubicBezTo>
                <a:cubicBezTo>
                  <a:pt x="9145" y="185"/>
                  <a:pt x="9158" y="184"/>
                  <a:pt x="9168" y="182"/>
                </a:cubicBezTo>
                <a:cubicBezTo>
                  <a:pt x="9189" y="178"/>
                  <a:pt x="9215" y="157"/>
                  <a:pt x="9215" y="157"/>
                </a:cubicBezTo>
                <a:cubicBezTo>
                  <a:pt x="9215" y="157"/>
                  <a:pt x="9234" y="140"/>
                  <a:pt x="9244" y="125"/>
                </a:cubicBezTo>
                <a:cubicBezTo>
                  <a:pt x="9253" y="111"/>
                  <a:pt x="9253" y="99"/>
                  <a:pt x="9253" y="99"/>
                </a:cubicBezTo>
                <a:cubicBezTo>
                  <a:pt x="9253" y="99"/>
                  <a:pt x="9252" y="96"/>
                  <a:pt x="9250" y="96"/>
                </a:cubicBezTo>
                <a:cubicBezTo>
                  <a:pt x="9248" y="97"/>
                  <a:pt x="9244" y="100"/>
                  <a:pt x="9244" y="100"/>
                </a:cubicBezTo>
                <a:lnTo>
                  <a:pt x="9178" y="153"/>
                </a:lnTo>
                <a:close/>
                <a:moveTo>
                  <a:pt x="9178" y="32"/>
                </a:moveTo>
                <a:cubicBezTo>
                  <a:pt x="9178" y="32"/>
                  <a:pt x="9204" y="57"/>
                  <a:pt x="9222" y="73"/>
                </a:cubicBezTo>
                <a:cubicBezTo>
                  <a:pt x="9232" y="82"/>
                  <a:pt x="9242" y="88"/>
                  <a:pt x="9242" y="88"/>
                </a:cubicBezTo>
                <a:cubicBezTo>
                  <a:pt x="9242" y="88"/>
                  <a:pt x="9233" y="91"/>
                  <a:pt x="9222" y="88"/>
                </a:cubicBezTo>
                <a:cubicBezTo>
                  <a:pt x="9209" y="85"/>
                  <a:pt x="9197" y="80"/>
                  <a:pt x="9183" y="72"/>
                </a:cubicBezTo>
                <a:cubicBezTo>
                  <a:pt x="9175" y="67"/>
                  <a:pt x="9164" y="57"/>
                  <a:pt x="9158" y="49"/>
                </a:cubicBezTo>
                <a:cubicBezTo>
                  <a:pt x="9149" y="39"/>
                  <a:pt x="9145" y="29"/>
                  <a:pt x="9145" y="29"/>
                </a:cubicBezTo>
                <a:cubicBezTo>
                  <a:pt x="9145" y="29"/>
                  <a:pt x="9141" y="22"/>
                  <a:pt x="9136" y="17"/>
                </a:cubicBezTo>
                <a:cubicBezTo>
                  <a:pt x="9130" y="12"/>
                  <a:pt x="9123" y="10"/>
                  <a:pt x="9123" y="10"/>
                </a:cubicBezTo>
                <a:cubicBezTo>
                  <a:pt x="9123" y="10"/>
                  <a:pt x="9127" y="4"/>
                  <a:pt x="9138" y="2"/>
                </a:cubicBezTo>
                <a:cubicBezTo>
                  <a:pt x="9145" y="0"/>
                  <a:pt x="9158" y="1"/>
                  <a:pt x="9168" y="3"/>
                </a:cubicBezTo>
                <a:cubicBezTo>
                  <a:pt x="9189" y="7"/>
                  <a:pt x="9215" y="28"/>
                  <a:pt x="9215" y="28"/>
                </a:cubicBezTo>
                <a:cubicBezTo>
                  <a:pt x="9215" y="28"/>
                  <a:pt x="9234" y="45"/>
                  <a:pt x="9244" y="60"/>
                </a:cubicBezTo>
                <a:cubicBezTo>
                  <a:pt x="9253" y="74"/>
                  <a:pt x="9253" y="86"/>
                  <a:pt x="9253" y="86"/>
                </a:cubicBezTo>
                <a:cubicBezTo>
                  <a:pt x="9253" y="86"/>
                  <a:pt x="9252" y="89"/>
                  <a:pt x="9250" y="89"/>
                </a:cubicBezTo>
                <a:cubicBezTo>
                  <a:pt x="9248" y="88"/>
                  <a:pt x="9244" y="85"/>
                  <a:pt x="9244" y="85"/>
                </a:cubicBezTo>
                <a:lnTo>
                  <a:pt x="9178" y="32"/>
                </a:lnTo>
                <a:close/>
                <a:moveTo>
                  <a:pt x="9305" y="153"/>
                </a:moveTo>
                <a:cubicBezTo>
                  <a:pt x="9305" y="153"/>
                  <a:pt x="9330" y="128"/>
                  <a:pt x="9349" y="112"/>
                </a:cubicBezTo>
                <a:cubicBezTo>
                  <a:pt x="9359" y="103"/>
                  <a:pt x="9368" y="97"/>
                  <a:pt x="9368" y="97"/>
                </a:cubicBezTo>
                <a:cubicBezTo>
                  <a:pt x="9368" y="97"/>
                  <a:pt x="9360" y="94"/>
                  <a:pt x="9348" y="97"/>
                </a:cubicBezTo>
                <a:cubicBezTo>
                  <a:pt x="9336" y="100"/>
                  <a:pt x="9324" y="105"/>
                  <a:pt x="9310" y="113"/>
                </a:cubicBezTo>
                <a:cubicBezTo>
                  <a:pt x="9301" y="118"/>
                  <a:pt x="9290" y="128"/>
                  <a:pt x="9284" y="136"/>
                </a:cubicBezTo>
                <a:cubicBezTo>
                  <a:pt x="9276" y="147"/>
                  <a:pt x="9272" y="156"/>
                  <a:pt x="9272" y="156"/>
                </a:cubicBezTo>
                <a:cubicBezTo>
                  <a:pt x="9272" y="156"/>
                  <a:pt x="9268" y="163"/>
                  <a:pt x="9262" y="168"/>
                </a:cubicBezTo>
                <a:cubicBezTo>
                  <a:pt x="9257" y="173"/>
                  <a:pt x="9250" y="175"/>
                  <a:pt x="9250" y="175"/>
                </a:cubicBezTo>
                <a:cubicBezTo>
                  <a:pt x="9250" y="175"/>
                  <a:pt x="9254" y="181"/>
                  <a:pt x="9265" y="183"/>
                </a:cubicBezTo>
                <a:cubicBezTo>
                  <a:pt x="9272" y="185"/>
                  <a:pt x="9284" y="184"/>
                  <a:pt x="9294" y="182"/>
                </a:cubicBezTo>
                <a:cubicBezTo>
                  <a:pt x="9315" y="178"/>
                  <a:pt x="9342" y="157"/>
                  <a:pt x="9342" y="157"/>
                </a:cubicBezTo>
                <a:cubicBezTo>
                  <a:pt x="9342" y="157"/>
                  <a:pt x="9361" y="140"/>
                  <a:pt x="9371" y="125"/>
                </a:cubicBezTo>
                <a:cubicBezTo>
                  <a:pt x="9380" y="111"/>
                  <a:pt x="9380" y="99"/>
                  <a:pt x="9380" y="99"/>
                </a:cubicBezTo>
                <a:cubicBezTo>
                  <a:pt x="9380" y="99"/>
                  <a:pt x="9379" y="96"/>
                  <a:pt x="9377" y="96"/>
                </a:cubicBezTo>
                <a:cubicBezTo>
                  <a:pt x="9375" y="97"/>
                  <a:pt x="9371" y="100"/>
                  <a:pt x="9371" y="100"/>
                </a:cubicBezTo>
                <a:lnTo>
                  <a:pt x="9305" y="153"/>
                </a:lnTo>
                <a:close/>
                <a:moveTo>
                  <a:pt x="9305" y="32"/>
                </a:moveTo>
                <a:cubicBezTo>
                  <a:pt x="9305" y="32"/>
                  <a:pt x="9330" y="57"/>
                  <a:pt x="9349" y="73"/>
                </a:cubicBezTo>
                <a:cubicBezTo>
                  <a:pt x="9359" y="82"/>
                  <a:pt x="9368" y="88"/>
                  <a:pt x="9368" y="88"/>
                </a:cubicBezTo>
                <a:cubicBezTo>
                  <a:pt x="9368" y="88"/>
                  <a:pt x="9360" y="91"/>
                  <a:pt x="9348" y="88"/>
                </a:cubicBezTo>
                <a:cubicBezTo>
                  <a:pt x="9336" y="85"/>
                  <a:pt x="9324" y="80"/>
                  <a:pt x="9310" y="72"/>
                </a:cubicBezTo>
                <a:cubicBezTo>
                  <a:pt x="9301" y="67"/>
                  <a:pt x="9290" y="57"/>
                  <a:pt x="9284" y="49"/>
                </a:cubicBezTo>
                <a:cubicBezTo>
                  <a:pt x="9276" y="39"/>
                  <a:pt x="9272" y="29"/>
                  <a:pt x="9272" y="29"/>
                </a:cubicBezTo>
                <a:cubicBezTo>
                  <a:pt x="9272" y="29"/>
                  <a:pt x="9268" y="22"/>
                  <a:pt x="9262" y="17"/>
                </a:cubicBezTo>
                <a:cubicBezTo>
                  <a:pt x="9257" y="12"/>
                  <a:pt x="9250" y="10"/>
                  <a:pt x="9250" y="10"/>
                </a:cubicBezTo>
                <a:cubicBezTo>
                  <a:pt x="9250" y="10"/>
                  <a:pt x="9254" y="4"/>
                  <a:pt x="9265" y="2"/>
                </a:cubicBezTo>
                <a:cubicBezTo>
                  <a:pt x="9272" y="0"/>
                  <a:pt x="9284" y="1"/>
                  <a:pt x="9294" y="3"/>
                </a:cubicBezTo>
                <a:cubicBezTo>
                  <a:pt x="9315" y="7"/>
                  <a:pt x="9342" y="28"/>
                  <a:pt x="9342" y="28"/>
                </a:cubicBezTo>
                <a:cubicBezTo>
                  <a:pt x="9342" y="28"/>
                  <a:pt x="9361" y="45"/>
                  <a:pt x="9371" y="60"/>
                </a:cubicBezTo>
                <a:cubicBezTo>
                  <a:pt x="9380" y="74"/>
                  <a:pt x="9380" y="86"/>
                  <a:pt x="9380" y="86"/>
                </a:cubicBezTo>
                <a:cubicBezTo>
                  <a:pt x="9380" y="86"/>
                  <a:pt x="9379" y="89"/>
                  <a:pt x="9377" y="89"/>
                </a:cubicBezTo>
                <a:cubicBezTo>
                  <a:pt x="9375" y="88"/>
                  <a:pt x="9371" y="85"/>
                  <a:pt x="9371" y="85"/>
                </a:cubicBezTo>
                <a:lnTo>
                  <a:pt x="9305" y="32"/>
                </a:lnTo>
                <a:close/>
                <a:moveTo>
                  <a:pt x="6128" y="153"/>
                </a:moveTo>
                <a:cubicBezTo>
                  <a:pt x="6128" y="153"/>
                  <a:pt x="6154" y="128"/>
                  <a:pt x="6172" y="112"/>
                </a:cubicBezTo>
                <a:cubicBezTo>
                  <a:pt x="6182" y="103"/>
                  <a:pt x="6192" y="97"/>
                  <a:pt x="6192" y="97"/>
                </a:cubicBezTo>
                <a:cubicBezTo>
                  <a:pt x="6192" y="97"/>
                  <a:pt x="6183" y="94"/>
                  <a:pt x="6172" y="97"/>
                </a:cubicBezTo>
                <a:cubicBezTo>
                  <a:pt x="6159" y="100"/>
                  <a:pt x="6147" y="105"/>
                  <a:pt x="6133" y="113"/>
                </a:cubicBezTo>
                <a:cubicBezTo>
                  <a:pt x="6125" y="118"/>
                  <a:pt x="6114" y="128"/>
                  <a:pt x="6107" y="136"/>
                </a:cubicBezTo>
                <a:cubicBezTo>
                  <a:pt x="6099" y="147"/>
                  <a:pt x="6095" y="156"/>
                  <a:pt x="6095" y="156"/>
                </a:cubicBezTo>
                <a:cubicBezTo>
                  <a:pt x="6095" y="156"/>
                  <a:pt x="6091" y="163"/>
                  <a:pt x="6086" y="168"/>
                </a:cubicBezTo>
                <a:cubicBezTo>
                  <a:pt x="6080" y="173"/>
                  <a:pt x="6073" y="175"/>
                  <a:pt x="6073" y="175"/>
                </a:cubicBezTo>
                <a:cubicBezTo>
                  <a:pt x="6073" y="175"/>
                  <a:pt x="6077" y="181"/>
                  <a:pt x="6088" y="183"/>
                </a:cubicBezTo>
                <a:cubicBezTo>
                  <a:pt x="6095" y="185"/>
                  <a:pt x="6108" y="184"/>
                  <a:pt x="6118" y="182"/>
                </a:cubicBezTo>
                <a:cubicBezTo>
                  <a:pt x="6138" y="178"/>
                  <a:pt x="6165" y="157"/>
                  <a:pt x="6165" y="157"/>
                </a:cubicBezTo>
                <a:cubicBezTo>
                  <a:pt x="6165" y="157"/>
                  <a:pt x="6184" y="140"/>
                  <a:pt x="6194" y="125"/>
                </a:cubicBezTo>
                <a:cubicBezTo>
                  <a:pt x="6203" y="111"/>
                  <a:pt x="6203" y="99"/>
                  <a:pt x="6203" y="99"/>
                </a:cubicBezTo>
                <a:cubicBezTo>
                  <a:pt x="6203" y="99"/>
                  <a:pt x="6202" y="96"/>
                  <a:pt x="6200" y="96"/>
                </a:cubicBezTo>
                <a:cubicBezTo>
                  <a:pt x="6198" y="97"/>
                  <a:pt x="6194" y="100"/>
                  <a:pt x="6194" y="100"/>
                </a:cubicBezTo>
                <a:lnTo>
                  <a:pt x="6128" y="153"/>
                </a:lnTo>
                <a:close/>
                <a:moveTo>
                  <a:pt x="6128" y="32"/>
                </a:moveTo>
                <a:cubicBezTo>
                  <a:pt x="6128" y="32"/>
                  <a:pt x="6154" y="57"/>
                  <a:pt x="6172" y="73"/>
                </a:cubicBezTo>
                <a:cubicBezTo>
                  <a:pt x="6182" y="82"/>
                  <a:pt x="6192" y="88"/>
                  <a:pt x="6192" y="88"/>
                </a:cubicBezTo>
                <a:cubicBezTo>
                  <a:pt x="6192" y="88"/>
                  <a:pt x="6183" y="91"/>
                  <a:pt x="6172" y="88"/>
                </a:cubicBezTo>
                <a:cubicBezTo>
                  <a:pt x="6159" y="85"/>
                  <a:pt x="6147" y="80"/>
                  <a:pt x="6133" y="72"/>
                </a:cubicBezTo>
                <a:cubicBezTo>
                  <a:pt x="6125" y="67"/>
                  <a:pt x="6114" y="57"/>
                  <a:pt x="6107" y="49"/>
                </a:cubicBezTo>
                <a:cubicBezTo>
                  <a:pt x="6099" y="39"/>
                  <a:pt x="6095" y="29"/>
                  <a:pt x="6095" y="29"/>
                </a:cubicBezTo>
                <a:cubicBezTo>
                  <a:pt x="6095" y="29"/>
                  <a:pt x="6091" y="22"/>
                  <a:pt x="6086" y="17"/>
                </a:cubicBezTo>
                <a:cubicBezTo>
                  <a:pt x="6080" y="12"/>
                  <a:pt x="6073" y="10"/>
                  <a:pt x="6073" y="10"/>
                </a:cubicBezTo>
                <a:cubicBezTo>
                  <a:pt x="6073" y="10"/>
                  <a:pt x="6077" y="4"/>
                  <a:pt x="6088" y="2"/>
                </a:cubicBezTo>
                <a:cubicBezTo>
                  <a:pt x="6095" y="0"/>
                  <a:pt x="6108" y="1"/>
                  <a:pt x="6118" y="3"/>
                </a:cubicBezTo>
                <a:cubicBezTo>
                  <a:pt x="6138" y="7"/>
                  <a:pt x="6165" y="28"/>
                  <a:pt x="6165" y="28"/>
                </a:cubicBezTo>
                <a:cubicBezTo>
                  <a:pt x="6165" y="28"/>
                  <a:pt x="6184" y="45"/>
                  <a:pt x="6194" y="60"/>
                </a:cubicBezTo>
                <a:cubicBezTo>
                  <a:pt x="6203" y="74"/>
                  <a:pt x="6203" y="86"/>
                  <a:pt x="6203" y="86"/>
                </a:cubicBezTo>
                <a:cubicBezTo>
                  <a:pt x="6203" y="86"/>
                  <a:pt x="6202" y="89"/>
                  <a:pt x="6200" y="89"/>
                </a:cubicBezTo>
                <a:cubicBezTo>
                  <a:pt x="6198" y="88"/>
                  <a:pt x="6194" y="85"/>
                  <a:pt x="6194" y="85"/>
                </a:cubicBezTo>
                <a:lnTo>
                  <a:pt x="6128" y="32"/>
                </a:lnTo>
                <a:close/>
                <a:moveTo>
                  <a:pt x="6254" y="153"/>
                </a:moveTo>
                <a:cubicBezTo>
                  <a:pt x="6254" y="153"/>
                  <a:pt x="6280" y="128"/>
                  <a:pt x="6298" y="112"/>
                </a:cubicBezTo>
                <a:cubicBezTo>
                  <a:pt x="6309" y="103"/>
                  <a:pt x="6318" y="97"/>
                  <a:pt x="6318" y="97"/>
                </a:cubicBezTo>
                <a:cubicBezTo>
                  <a:pt x="6318" y="97"/>
                  <a:pt x="6309" y="94"/>
                  <a:pt x="6298" y="97"/>
                </a:cubicBezTo>
                <a:cubicBezTo>
                  <a:pt x="6286" y="100"/>
                  <a:pt x="6274" y="105"/>
                  <a:pt x="6260" y="113"/>
                </a:cubicBezTo>
                <a:cubicBezTo>
                  <a:pt x="6251" y="118"/>
                  <a:pt x="6240" y="128"/>
                  <a:pt x="6234" y="136"/>
                </a:cubicBezTo>
                <a:cubicBezTo>
                  <a:pt x="6225" y="147"/>
                  <a:pt x="6222" y="156"/>
                  <a:pt x="6222" y="156"/>
                </a:cubicBezTo>
                <a:cubicBezTo>
                  <a:pt x="6222" y="156"/>
                  <a:pt x="6217" y="163"/>
                  <a:pt x="6212" y="168"/>
                </a:cubicBezTo>
                <a:cubicBezTo>
                  <a:pt x="6206" y="173"/>
                  <a:pt x="6200" y="175"/>
                  <a:pt x="6200" y="175"/>
                </a:cubicBezTo>
                <a:cubicBezTo>
                  <a:pt x="6200" y="175"/>
                  <a:pt x="6204" y="181"/>
                  <a:pt x="6215" y="183"/>
                </a:cubicBezTo>
                <a:cubicBezTo>
                  <a:pt x="6222" y="185"/>
                  <a:pt x="6234" y="184"/>
                  <a:pt x="6244" y="182"/>
                </a:cubicBezTo>
                <a:cubicBezTo>
                  <a:pt x="6265" y="178"/>
                  <a:pt x="6292" y="157"/>
                  <a:pt x="6292" y="157"/>
                </a:cubicBezTo>
                <a:cubicBezTo>
                  <a:pt x="6292" y="157"/>
                  <a:pt x="6311" y="140"/>
                  <a:pt x="6321" y="125"/>
                </a:cubicBezTo>
                <a:cubicBezTo>
                  <a:pt x="6330" y="111"/>
                  <a:pt x="6330" y="99"/>
                  <a:pt x="6330" y="99"/>
                </a:cubicBezTo>
                <a:cubicBezTo>
                  <a:pt x="6330" y="99"/>
                  <a:pt x="6329" y="96"/>
                  <a:pt x="6327" y="96"/>
                </a:cubicBezTo>
                <a:cubicBezTo>
                  <a:pt x="6325" y="97"/>
                  <a:pt x="6320" y="100"/>
                  <a:pt x="6320" y="100"/>
                </a:cubicBezTo>
                <a:lnTo>
                  <a:pt x="6254" y="153"/>
                </a:lnTo>
                <a:close/>
                <a:moveTo>
                  <a:pt x="6254" y="32"/>
                </a:moveTo>
                <a:cubicBezTo>
                  <a:pt x="6254" y="32"/>
                  <a:pt x="6280" y="57"/>
                  <a:pt x="6298" y="73"/>
                </a:cubicBezTo>
                <a:cubicBezTo>
                  <a:pt x="6309" y="82"/>
                  <a:pt x="6318" y="88"/>
                  <a:pt x="6318" y="88"/>
                </a:cubicBezTo>
                <a:cubicBezTo>
                  <a:pt x="6318" y="88"/>
                  <a:pt x="6309" y="91"/>
                  <a:pt x="6298" y="88"/>
                </a:cubicBezTo>
                <a:cubicBezTo>
                  <a:pt x="6286" y="85"/>
                  <a:pt x="6274" y="80"/>
                  <a:pt x="6260" y="72"/>
                </a:cubicBezTo>
                <a:cubicBezTo>
                  <a:pt x="6251" y="67"/>
                  <a:pt x="6240" y="57"/>
                  <a:pt x="6234" y="49"/>
                </a:cubicBezTo>
                <a:cubicBezTo>
                  <a:pt x="6225" y="39"/>
                  <a:pt x="6222" y="29"/>
                  <a:pt x="6222" y="29"/>
                </a:cubicBezTo>
                <a:cubicBezTo>
                  <a:pt x="6222" y="29"/>
                  <a:pt x="6217" y="22"/>
                  <a:pt x="6212" y="17"/>
                </a:cubicBezTo>
                <a:cubicBezTo>
                  <a:pt x="6206" y="12"/>
                  <a:pt x="6200" y="10"/>
                  <a:pt x="6200" y="10"/>
                </a:cubicBezTo>
                <a:cubicBezTo>
                  <a:pt x="6200" y="10"/>
                  <a:pt x="6204" y="4"/>
                  <a:pt x="6215" y="2"/>
                </a:cubicBezTo>
                <a:cubicBezTo>
                  <a:pt x="6222" y="0"/>
                  <a:pt x="6234" y="1"/>
                  <a:pt x="6244" y="3"/>
                </a:cubicBezTo>
                <a:cubicBezTo>
                  <a:pt x="6265" y="7"/>
                  <a:pt x="6292" y="28"/>
                  <a:pt x="6292" y="28"/>
                </a:cubicBezTo>
                <a:cubicBezTo>
                  <a:pt x="6292" y="28"/>
                  <a:pt x="6311" y="45"/>
                  <a:pt x="6321" y="60"/>
                </a:cubicBezTo>
                <a:cubicBezTo>
                  <a:pt x="6330" y="74"/>
                  <a:pt x="6330" y="86"/>
                  <a:pt x="6330" y="86"/>
                </a:cubicBezTo>
                <a:cubicBezTo>
                  <a:pt x="6330" y="86"/>
                  <a:pt x="6329" y="89"/>
                  <a:pt x="6327" y="89"/>
                </a:cubicBezTo>
                <a:cubicBezTo>
                  <a:pt x="6325" y="88"/>
                  <a:pt x="6320" y="85"/>
                  <a:pt x="6320" y="85"/>
                </a:cubicBezTo>
                <a:lnTo>
                  <a:pt x="6254" y="32"/>
                </a:lnTo>
                <a:close/>
                <a:moveTo>
                  <a:pt x="6381" y="153"/>
                </a:moveTo>
                <a:cubicBezTo>
                  <a:pt x="6381" y="153"/>
                  <a:pt x="6407" y="128"/>
                  <a:pt x="6425" y="112"/>
                </a:cubicBezTo>
                <a:cubicBezTo>
                  <a:pt x="6436" y="103"/>
                  <a:pt x="6445" y="97"/>
                  <a:pt x="6445" y="97"/>
                </a:cubicBezTo>
                <a:cubicBezTo>
                  <a:pt x="6445" y="97"/>
                  <a:pt x="6436" y="94"/>
                  <a:pt x="6425" y="97"/>
                </a:cubicBezTo>
                <a:cubicBezTo>
                  <a:pt x="6412" y="100"/>
                  <a:pt x="6400" y="105"/>
                  <a:pt x="6386" y="113"/>
                </a:cubicBezTo>
                <a:cubicBezTo>
                  <a:pt x="6378" y="118"/>
                  <a:pt x="6367" y="128"/>
                  <a:pt x="6361" y="136"/>
                </a:cubicBezTo>
                <a:cubicBezTo>
                  <a:pt x="6352" y="147"/>
                  <a:pt x="6348" y="156"/>
                  <a:pt x="6348" y="156"/>
                </a:cubicBezTo>
                <a:cubicBezTo>
                  <a:pt x="6348" y="156"/>
                  <a:pt x="6344" y="163"/>
                  <a:pt x="6339" y="168"/>
                </a:cubicBezTo>
                <a:cubicBezTo>
                  <a:pt x="6333" y="173"/>
                  <a:pt x="6326" y="175"/>
                  <a:pt x="6326" y="175"/>
                </a:cubicBezTo>
                <a:cubicBezTo>
                  <a:pt x="6326" y="175"/>
                  <a:pt x="6330" y="181"/>
                  <a:pt x="6341" y="183"/>
                </a:cubicBezTo>
                <a:cubicBezTo>
                  <a:pt x="6349" y="185"/>
                  <a:pt x="6361" y="184"/>
                  <a:pt x="6371" y="182"/>
                </a:cubicBezTo>
                <a:cubicBezTo>
                  <a:pt x="6392" y="178"/>
                  <a:pt x="6418" y="157"/>
                  <a:pt x="6418" y="157"/>
                </a:cubicBezTo>
                <a:cubicBezTo>
                  <a:pt x="6418" y="157"/>
                  <a:pt x="6438" y="140"/>
                  <a:pt x="6448" y="125"/>
                </a:cubicBezTo>
                <a:cubicBezTo>
                  <a:pt x="6456" y="111"/>
                  <a:pt x="6456" y="99"/>
                  <a:pt x="6456" y="99"/>
                </a:cubicBezTo>
                <a:cubicBezTo>
                  <a:pt x="6456" y="99"/>
                  <a:pt x="6455" y="96"/>
                  <a:pt x="6453" y="96"/>
                </a:cubicBezTo>
                <a:cubicBezTo>
                  <a:pt x="6451" y="97"/>
                  <a:pt x="6447" y="100"/>
                  <a:pt x="6447" y="100"/>
                </a:cubicBezTo>
                <a:lnTo>
                  <a:pt x="6381" y="153"/>
                </a:lnTo>
                <a:close/>
                <a:moveTo>
                  <a:pt x="6381" y="32"/>
                </a:moveTo>
                <a:cubicBezTo>
                  <a:pt x="6381" y="32"/>
                  <a:pt x="6407" y="57"/>
                  <a:pt x="6425" y="73"/>
                </a:cubicBezTo>
                <a:cubicBezTo>
                  <a:pt x="6436" y="82"/>
                  <a:pt x="6445" y="88"/>
                  <a:pt x="6445" y="88"/>
                </a:cubicBezTo>
                <a:cubicBezTo>
                  <a:pt x="6445" y="88"/>
                  <a:pt x="6436" y="91"/>
                  <a:pt x="6425" y="88"/>
                </a:cubicBezTo>
                <a:cubicBezTo>
                  <a:pt x="6412" y="85"/>
                  <a:pt x="6400" y="80"/>
                  <a:pt x="6386" y="72"/>
                </a:cubicBezTo>
                <a:cubicBezTo>
                  <a:pt x="6378" y="67"/>
                  <a:pt x="6367" y="57"/>
                  <a:pt x="6361" y="49"/>
                </a:cubicBezTo>
                <a:cubicBezTo>
                  <a:pt x="6352" y="39"/>
                  <a:pt x="6348" y="29"/>
                  <a:pt x="6348" y="29"/>
                </a:cubicBezTo>
                <a:cubicBezTo>
                  <a:pt x="6348" y="29"/>
                  <a:pt x="6344" y="22"/>
                  <a:pt x="6339" y="17"/>
                </a:cubicBezTo>
                <a:cubicBezTo>
                  <a:pt x="6333" y="12"/>
                  <a:pt x="6326" y="10"/>
                  <a:pt x="6326" y="10"/>
                </a:cubicBezTo>
                <a:cubicBezTo>
                  <a:pt x="6326" y="10"/>
                  <a:pt x="6330" y="4"/>
                  <a:pt x="6341" y="2"/>
                </a:cubicBezTo>
                <a:cubicBezTo>
                  <a:pt x="6349" y="0"/>
                  <a:pt x="6361" y="1"/>
                  <a:pt x="6371" y="3"/>
                </a:cubicBezTo>
                <a:cubicBezTo>
                  <a:pt x="6392" y="7"/>
                  <a:pt x="6418" y="28"/>
                  <a:pt x="6418" y="28"/>
                </a:cubicBezTo>
                <a:cubicBezTo>
                  <a:pt x="6418" y="28"/>
                  <a:pt x="6438" y="45"/>
                  <a:pt x="6448" y="60"/>
                </a:cubicBezTo>
                <a:cubicBezTo>
                  <a:pt x="6456" y="74"/>
                  <a:pt x="6456" y="86"/>
                  <a:pt x="6456" y="86"/>
                </a:cubicBezTo>
                <a:cubicBezTo>
                  <a:pt x="6456" y="86"/>
                  <a:pt x="6455" y="89"/>
                  <a:pt x="6453" y="89"/>
                </a:cubicBezTo>
                <a:cubicBezTo>
                  <a:pt x="6451" y="88"/>
                  <a:pt x="6447" y="85"/>
                  <a:pt x="6447" y="85"/>
                </a:cubicBezTo>
                <a:lnTo>
                  <a:pt x="6381" y="32"/>
                </a:lnTo>
                <a:close/>
                <a:moveTo>
                  <a:pt x="6508" y="153"/>
                </a:moveTo>
                <a:cubicBezTo>
                  <a:pt x="6508" y="153"/>
                  <a:pt x="6534" y="128"/>
                  <a:pt x="6552" y="112"/>
                </a:cubicBezTo>
                <a:cubicBezTo>
                  <a:pt x="6562" y="103"/>
                  <a:pt x="6571" y="97"/>
                  <a:pt x="6571" y="97"/>
                </a:cubicBezTo>
                <a:cubicBezTo>
                  <a:pt x="6571" y="97"/>
                  <a:pt x="6563" y="94"/>
                  <a:pt x="6551" y="97"/>
                </a:cubicBezTo>
                <a:cubicBezTo>
                  <a:pt x="6539" y="100"/>
                  <a:pt x="6527" y="105"/>
                  <a:pt x="6513" y="113"/>
                </a:cubicBezTo>
                <a:cubicBezTo>
                  <a:pt x="6504" y="118"/>
                  <a:pt x="6493" y="128"/>
                  <a:pt x="6487" y="136"/>
                </a:cubicBezTo>
                <a:cubicBezTo>
                  <a:pt x="6479" y="147"/>
                  <a:pt x="6475" y="156"/>
                  <a:pt x="6475" y="156"/>
                </a:cubicBezTo>
                <a:cubicBezTo>
                  <a:pt x="6475" y="156"/>
                  <a:pt x="6471" y="163"/>
                  <a:pt x="6465" y="168"/>
                </a:cubicBezTo>
                <a:cubicBezTo>
                  <a:pt x="6460" y="173"/>
                  <a:pt x="6453" y="175"/>
                  <a:pt x="6453" y="175"/>
                </a:cubicBezTo>
                <a:cubicBezTo>
                  <a:pt x="6453" y="175"/>
                  <a:pt x="6457" y="181"/>
                  <a:pt x="6468" y="183"/>
                </a:cubicBezTo>
                <a:cubicBezTo>
                  <a:pt x="6475" y="185"/>
                  <a:pt x="6488" y="184"/>
                  <a:pt x="6498" y="182"/>
                </a:cubicBezTo>
                <a:cubicBezTo>
                  <a:pt x="6518" y="178"/>
                  <a:pt x="6545" y="157"/>
                  <a:pt x="6545" y="157"/>
                </a:cubicBezTo>
                <a:cubicBezTo>
                  <a:pt x="6545" y="157"/>
                  <a:pt x="6564" y="140"/>
                  <a:pt x="6574" y="125"/>
                </a:cubicBezTo>
                <a:cubicBezTo>
                  <a:pt x="6583" y="111"/>
                  <a:pt x="6583" y="99"/>
                  <a:pt x="6583" y="99"/>
                </a:cubicBezTo>
                <a:cubicBezTo>
                  <a:pt x="6583" y="99"/>
                  <a:pt x="6582" y="96"/>
                  <a:pt x="6580" y="96"/>
                </a:cubicBezTo>
                <a:cubicBezTo>
                  <a:pt x="6578" y="97"/>
                  <a:pt x="6574" y="100"/>
                  <a:pt x="6574" y="100"/>
                </a:cubicBezTo>
                <a:lnTo>
                  <a:pt x="6508" y="153"/>
                </a:lnTo>
                <a:close/>
                <a:moveTo>
                  <a:pt x="6508" y="32"/>
                </a:moveTo>
                <a:cubicBezTo>
                  <a:pt x="6508" y="32"/>
                  <a:pt x="6534" y="57"/>
                  <a:pt x="6552" y="73"/>
                </a:cubicBezTo>
                <a:cubicBezTo>
                  <a:pt x="6562" y="82"/>
                  <a:pt x="6571" y="88"/>
                  <a:pt x="6571" y="88"/>
                </a:cubicBezTo>
                <a:cubicBezTo>
                  <a:pt x="6571" y="88"/>
                  <a:pt x="6563" y="91"/>
                  <a:pt x="6551" y="88"/>
                </a:cubicBezTo>
                <a:cubicBezTo>
                  <a:pt x="6539" y="85"/>
                  <a:pt x="6527" y="80"/>
                  <a:pt x="6513" y="72"/>
                </a:cubicBezTo>
                <a:cubicBezTo>
                  <a:pt x="6504" y="67"/>
                  <a:pt x="6493" y="57"/>
                  <a:pt x="6487" y="49"/>
                </a:cubicBezTo>
                <a:cubicBezTo>
                  <a:pt x="6479" y="39"/>
                  <a:pt x="6475" y="29"/>
                  <a:pt x="6475" y="29"/>
                </a:cubicBezTo>
                <a:cubicBezTo>
                  <a:pt x="6475" y="29"/>
                  <a:pt x="6471" y="22"/>
                  <a:pt x="6465" y="17"/>
                </a:cubicBezTo>
                <a:cubicBezTo>
                  <a:pt x="6460" y="12"/>
                  <a:pt x="6453" y="10"/>
                  <a:pt x="6453" y="10"/>
                </a:cubicBezTo>
                <a:cubicBezTo>
                  <a:pt x="6453" y="10"/>
                  <a:pt x="6457" y="4"/>
                  <a:pt x="6468" y="2"/>
                </a:cubicBezTo>
                <a:cubicBezTo>
                  <a:pt x="6475" y="0"/>
                  <a:pt x="6488" y="1"/>
                  <a:pt x="6498" y="3"/>
                </a:cubicBezTo>
                <a:cubicBezTo>
                  <a:pt x="6518" y="7"/>
                  <a:pt x="6545" y="28"/>
                  <a:pt x="6545" y="28"/>
                </a:cubicBezTo>
                <a:cubicBezTo>
                  <a:pt x="6545" y="28"/>
                  <a:pt x="6564" y="45"/>
                  <a:pt x="6574" y="60"/>
                </a:cubicBezTo>
                <a:cubicBezTo>
                  <a:pt x="6583" y="74"/>
                  <a:pt x="6583" y="86"/>
                  <a:pt x="6583" y="86"/>
                </a:cubicBezTo>
                <a:cubicBezTo>
                  <a:pt x="6583" y="86"/>
                  <a:pt x="6582" y="89"/>
                  <a:pt x="6580" y="89"/>
                </a:cubicBezTo>
                <a:cubicBezTo>
                  <a:pt x="6578" y="88"/>
                  <a:pt x="6574" y="85"/>
                  <a:pt x="6574" y="85"/>
                </a:cubicBezTo>
                <a:lnTo>
                  <a:pt x="6508" y="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9225" name="原创设计师QQ598969553         _8">
            <a:hlinkClick r:id="" action="ppaction://media"/>
            <a:extLst>
              <a:ext uri="{FF2B5EF4-FFF2-40B4-BE49-F238E27FC236}">
                <a16:creationId xmlns:a16="http://schemas.microsoft.com/office/drawing/2014/main" id="{E71A0838-3DCF-419B-81E3-87F1FB1721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76">
            <a:extLst>
              <a:ext uri="{FF2B5EF4-FFF2-40B4-BE49-F238E27FC236}">
                <a16:creationId xmlns:a16="http://schemas.microsoft.com/office/drawing/2014/main" id="{1076761A-2D7B-4A7B-B4A7-88F53A812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1450"/>
            <a:ext cx="4186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>
              <a:buFontTx/>
              <a:buNone/>
            </a:pPr>
            <a:r>
              <a:rPr lang="zh-CN" altLang="en-US" sz="24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涉案财物中心建设的功能区域</a:t>
            </a:r>
            <a:endParaRPr lang="en-US" altLang="zh-CN" sz="2400" b="1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Freeform 40">
            <a:extLst>
              <a:ext uri="{FF2B5EF4-FFF2-40B4-BE49-F238E27FC236}">
                <a16:creationId xmlns:a16="http://schemas.microsoft.com/office/drawing/2014/main" id="{19C81BC6-8ECB-4C51-8397-F3A68709DEB2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7412" name="直接连接符 46">
            <a:extLst>
              <a:ext uri="{FF2B5EF4-FFF2-40B4-BE49-F238E27FC236}">
                <a16:creationId xmlns:a16="http://schemas.microsoft.com/office/drawing/2014/main" id="{7509677B-DAEE-4B7F-BA87-AABB903D9E7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52" name="文本框 180">
            <a:extLst>
              <a:ext uri="{FF2B5EF4-FFF2-40B4-BE49-F238E27FC236}">
                <a16:creationId xmlns:a16="http://schemas.microsoft.com/office/drawing/2014/main" id="{AF6ED0F2-F088-485E-AE89-A321C7DD7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81250"/>
            <a:ext cx="34020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涉案财物中心设置在办公区。其中包括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受理工作区、毒化类保管室、生化类保管室、电子类保管室、涉案财物保管室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五大块（简称“一区四室”）组成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6" name="图片 45" descr="上饶市涉案柜中心建设工作方案 (1)">
            <a:extLst>
              <a:ext uri="{FF2B5EF4-FFF2-40B4-BE49-F238E27FC236}">
                <a16:creationId xmlns:a16="http://schemas.microsoft.com/office/drawing/2014/main" id="{9D90A4ED-47DC-420D-9885-CB6BEE148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765175"/>
            <a:ext cx="5073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5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6">
            <a:extLst>
              <a:ext uri="{FF2B5EF4-FFF2-40B4-BE49-F238E27FC236}">
                <a16:creationId xmlns:a16="http://schemas.microsoft.com/office/drawing/2014/main" id="{3E5FE74F-5BE3-4C03-BFDD-410D31DF8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145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</a:rPr>
              <a:t>五大板块简介</a:t>
            </a:r>
          </a:p>
        </p:txBody>
      </p:sp>
      <p:sp>
        <p:nvSpPr>
          <p:cNvPr id="18435" name="Freeform 40">
            <a:extLst>
              <a:ext uri="{FF2B5EF4-FFF2-40B4-BE49-F238E27FC236}">
                <a16:creationId xmlns:a16="http://schemas.microsoft.com/office/drawing/2014/main" id="{8539D25F-0A73-40A2-82CB-76EB20140F5C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8436" name="直接连接符 46">
            <a:extLst>
              <a:ext uri="{FF2B5EF4-FFF2-40B4-BE49-F238E27FC236}">
                <a16:creationId xmlns:a16="http://schemas.microsoft.com/office/drawing/2014/main" id="{059B7AE7-C14D-4274-82CA-7D599E56AF6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AutoShape 4">
            <a:extLst>
              <a:ext uri="{FF2B5EF4-FFF2-40B4-BE49-F238E27FC236}">
                <a16:creationId xmlns:a16="http://schemas.microsoft.com/office/drawing/2014/main" id="{EC802D3B-8101-4198-B911-DB65115C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990600"/>
            <a:ext cx="3690938" cy="1951038"/>
          </a:xfrm>
          <a:prstGeom prst="roundRect">
            <a:avLst>
              <a:gd name="adj" fmla="val 11741"/>
            </a:avLst>
          </a:prstGeom>
          <a:solidFill>
            <a:schemeClr val="tx1"/>
          </a:solidFill>
          <a:ln w="7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sp>
        <p:nvSpPr>
          <p:cNvPr id="18439" name="AutoShape 4">
            <a:extLst>
              <a:ext uri="{FF2B5EF4-FFF2-40B4-BE49-F238E27FC236}">
                <a16:creationId xmlns:a16="http://schemas.microsoft.com/office/drawing/2014/main" id="{845D3F7C-FC2C-4ACF-A842-98B98A6C2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1525" y="990600"/>
            <a:ext cx="3690938" cy="1951038"/>
          </a:xfrm>
          <a:prstGeom prst="roundRect">
            <a:avLst>
              <a:gd name="adj" fmla="val 11741"/>
            </a:avLst>
          </a:prstGeom>
          <a:solidFill>
            <a:schemeClr val="tx2"/>
          </a:solidFill>
          <a:ln w="7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hangingPunct="1"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sp>
        <p:nvSpPr>
          <p:cNvPr id="18442" name="TextBox 147">
            <a:extLst>
              <a:ext uri="{FF2B5EF4-FFF2-40B4-BE49-F238E27FC236}">
                <a16:creationId xmlns:a16="http://schemas.microsoft.com/office/drawing/2014/main" id="{D839929B-8BFE-45D9-B485-FEA850A8A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1162050"/>
            <a:ext cx="1468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</a:rPr>
              <a:t>受理工作区</a:t>
            </a:r>
          </a:p>
        </p:txBody>
      </p:sp>
      <p:sp>
        <p:nvSpPr>
          <p:cNvPr id="18443" name="TextBox 147">
            <a:extLst>
              <a:ext uri="{FF2B5EF4-FFF2-40B4-BE49-F238E27FC236}">
                <a16:creationId xmlns:a16="http://schemas.microsoft.com/office/drawing/2014/main" id="{D5E058C7-674A-453B-BA72-14A00651E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775" y="1141413"/>
            <a:ext cx="1722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>
                <a:solidFill>
                  <a:srgbClr val="F8F8F8"/>
                </a:solidFill>
                <a:latin typeface="微软雅黑" panose="020B0503020204020204" pitchFamily="34" charset="-122"/>
              </a:rPr>
              <a:t>毒化类保管室</a:t>
            </a:r>
          </a:p>
        </p:txBody>
      </p:sp>
      <p:sp>
        <p:nvSpPr>
          <p:cNvPr id="18444" name="Rectangle 11">
            <a:extLst>
              <a:ext uri="{FF2B5EF4-FFF2-40B4-BE49-F238E27FC236}">
                <a16:creationId xmlns:a16="http://schemas.microsoft.com/office/drawing/2014/main" id="{E09B89FD-F4D9-48A3-8307-CE354A78C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1620838"/>
            <a:ext cx="32400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74" tIns="36287" rIns="72574" bIns="36287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</a:rPr>
              <a:t>对涉案财物建立起完整的监管链条，从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  <a:sym typeface="+mn-ea"/>
              </a:rPr>
              <a:t>入库、移交、到处置等规范化</a:t>
            </a:r>
            <a:r>
              <a:rPr lang="zh-CN" altLang="en-US" sz="1800">
                <a:solidFill>
                  <a:srgbClr val="595959"/>
                </a:solidFill>
                <a:latin typeface="微软雅黑" panose="020B0503020204020204" pitchFamily="34" charset="-122"/>
              </a:rPr>
              <a:t>。</a:t>
            </a:r>
            <a:endParaRPr lang="en-US" altLang="zh-CN" sz="1800">
              <a:solidFill>
                <a:srgbClr val="F8F8F8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45" name="Rectangle 11">
            <a:extLst>
              <a:ext uri="{FF2B5EF4-FFF2-40B4-BE49-F238E27FC236}">
                <a16:creationId xmlns:a16="http://schemas.microsoft.com/office/drawing/2014/main" id="{D32AD9A9-E9BA-421B-85D8-C47EBA7AC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9975" y="1598613"/>
            <a:ext cx="32400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74" tIns="36287" rIns="72574" bIns="36287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8000"/>
              </a:lnSpc>
              <a:buFontTx/>
              <a:buNone/>
            </a:pPr>
            <a:r>
              <a:rPr lang="zh-CN" altLang="en-US" sz="1800">
                <a:solidFill>
                  <a:srgbClr val="F8F8F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是指对有毒、有害药品及管制药品严格存放进行全程掌控、精细化管理。</a:t>
            </a:r>
            <a:endParaRPr lang="en-US" altLang="zh-CN" sz="1800">
              <a:solidFill>
                <a:srgbClr val="F8F8F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 descr="11">
            <a:extLst>
              <a:ext uri="{FF2B5EF4-FFF2-40B4-BE49-F238E27FC236}">
                <a16:creationId xmlns:a16="http://schemas.microsoft.com/office/drawing/2014/main" id="{331A6345-F70B-48D9-ABC3-7DD52EF6B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122613"/>
            <a:ext cx="3700463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D75D60F-5E74-4A1C-83C9-943FF066A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122613"/>
            <a:ext cx="3700463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8" grpId="0" animBg="1" autoUpdateAnimBg="0"/>
      <p:bldP spid="18439" grpId="0" animBg="1" autoUpdateAnimBg="0"/>
      <p:bldP spid="18442" grpId="0" autoUpdateAnimBg="0"/>
      <p:bldP spid="18443" grpId="0" autoUpdateAnimBg="0"/>
      <p:bldP spid="18444" grpId="0" autoUpdateAnimBg="0"/>
      <p:bldP spid="1844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6">
            <a:extLst>
              <a:ext uri="{FF2B5EF4-FFF2-40B4-BE49-F238E27FC236}">
                <a16:creationId xmlns:a16="http://schemas.microsoft.com/office/drawing/2014/main" id="{F8E2DF89-5228-4439-812A-4E8986FC8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145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</a:rPr>
              <a:t>五大板块简介</a:t>
            </a:r>
          </a:p>
        </p:txBody>
      </p:sp>
      <p:sp>
        <p:nvSpPr>
          <p:cNvPr id="19459" name="Freeform 40">
            <a:extLst>
              <a:ext uri="{FF2B5EF4-FFF2-40B4-BE49-F238E27FC236}">
                <a16:creationId xmlns:a16="http://schemas.microsoft.com/office/drawing/2014/main" id="{3680C95E-1CBC-4DE5-AFEA-F2A4B770EACF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9460" name="直接连接符 46">
            <a:extLst>
              <a:ext uri="{FF2B5EF4-FFF2-40B4-BE49-F238E27FC236}">
                <a16:creationId xmlns:a16="http://schemas.microsoft.com/office/drawing/2014/main" id="{40285820-52C5-4D57-A9F8-3E3B7D2FCD7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1" name="TextBox 4">
            <a:extLst>
              <a:ext uri="{FF2B5EF4-FFF2-40B4-BE49-F238E27FC236}">
                <a16:creationId xmlns:a16="http://schemas.microsoft.com/office/drawing/2014/main" id="{4EAE4E51-CFF6-4E07-B4FE-12BE1F42D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525" y="758825"/>
            <a:ext cx="1709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tx1"/>
                </a:solidFill>
                <a:latin typeface="微软雅黑" panose="020B0503020204020204" pitchFamily="34" charset="-122"/>
              </a:rPr>
              <a:t>■</a:t>
            </a:r>
            <a:r>
              <a:rPr lang="zh-CN" altLang="en-US" sz="1800" b="1">
                <a:solidFill>
                  <a:schemeClr val="tx1"/>
                </a:solidFill>
                <a:latin typeface="微软雅黑" panose="020B0503020204020204" pitchFamily="34" charset="-122"/>
              </a:rPr>
              <a:t>生化类保管室</a:t>
            </a:r>
          </a:p>
        </p:txBody>
      </p:sp>
      <p:sp>
        <p:nvSpPr>
          <p:cNvPr id="19462" name="TextBox 5">
            <a:extLst>
              <a:ext uri="{FF2B5EF4-FFF2-40B4-BE49-F238E27FC236}">
                <a16:creationId xmlns:a16="http://schemas.microsoft.com/office/drawing/2014/main" id="{7E4AD4DA-1694-485A-B274-01C75468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5" y="1155700"/>
            <a:ext cx="467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对生化类危险物证作出妥善保管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19463" name="直接连接符 6">
            <a:extLst>
              <a:ext uri="{FF2B5EF4-FFF2-40B4-BE49-F238E27FC236}">
                <a16:creationId xmlns:a16="http://schemas.microsoft.com/office/drawing/2014/main" id="{A4E40BEC-D699-4AE0-8E47-6136CF53EAA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73525" y="1141413"/>
            <a:ext cx="4608513" cy="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TextBox 10">
            <a:extLst>
              <a:ext uri="{FF2B5EF4-FFF2-40B4-BE49-F238E27FC236}">
                <a16:creationId xmlns:a16="http://schemas.microsoft.com/office/drawing/2014/main" id="{D1D04D9A-4172-4760-B4F1-BF49ADA01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3571875"/>
            <a:ext cx="1709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chemeClr val="tx1"/>
                </a:solidFill>
                <a:latin typeface="微软雅黑" panose="020B0503020204020204" pitchFamily="34" charset="-122"/>
              </a:rPr>
              <a:t>■</a:t>
            </a:r>
            <a:r>
              <a:rPr lang="zh-CN" altLang="en-US" sz="1800" b="1">
                <a:solidFill>
                  <a:schemeClr val="tx1"/>
                </a:solidFill>
                <a:latin typeface="微软雅黑" panose="020B0503020204020204" pitchFamily="34" charset="-122"/>
              </a:rPr>
              <a:t>电子类保管室</a:t>
            </a:r>
          </a:p>
        </p:txBody>
      </p:sp>
      <p:sp>
        <p:nvSpPr>
          <p:cNvPr id="19468" name="TextBox 11">
            <a:extLst>
              <a:ext uri="{FF2B5EF4-FFF2-40B4-BE49-F238E27FC236}">
                <a16:creationId xmlns:a16="http://schemas.microsoft.com/office/drawing/2014/main" id="{63E8BB05-0E1C-4DBC-BEB8-8357A949B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763" y="3968750"/>
            <a:ext cx="4679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对电子类物证进行统一集中保管</a:t>
            </a:r>
          </a:p>
        </p:txBody>
      </p:sp>
      <p:cxnSp>
        <p:nvCxnSpPr>
          <p:cNvPr id="19469" name="直接连接符 12">
            <a:extLst>
              <a:ext uri="{FF2B5EF4-FFF2-40B4-BE49-F238E27FC236}">
                <a16:creationId xmlns:a16="http://schemas.microsoft.com/office/drawing/2014/main" id="{B5D79DC6-2969-47BF-BF31-059D92E9D13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081463" y="3954463"/>
            <a:ext cx="4608512" cy="0"/>
          </a:xfrm>
          <a:prstGeom prst="line">
            <a:avLst/>
          </a:prstGeom>
          <a:noFill/>
          <a:ln w="19050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70" name="Picture 2">
            <a:extLst>
              <a:ext uri="{FF2B5EF4-FFF2-40B4-BE49-F238E27FC236}">
                <a16:creationId xmlns:a16="http://schemas.microsoft.com/office/drawing/2014/main" id="{4F05C6AB-6991-42C8-A6A7-0DE6C2D3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738188"/>
            <a:ext cx="38290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EAC521F-EC37-46D0-BA73-D767D9D72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460750"/>
            <a:ext cx="37782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461" grpId="0" autoUpdateAnimBg="0"/>
      <p:bldP spid="19462" grpId="0" autoUpdateAnimBg="0"/>
      <p:bldP spid="19467" grpId="0" autoUpdateAnimBg="0"/>
      <p:bldP spid="1946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76">
            <a:extLst>
              <a:ext uri="{FF2B5EF4-FFF2-40B4-BE49-F238E27FC236}">
                <a16:creationId xmlns:a16="http://schemas.microsoft.com/office/drawing/2014/main" id="{ABE980CC-BB08-4168-9772-343846542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171450"/>
            <a:ext cx="203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</a:rPr>
              <a:t>五大板块简介</a:t>
            </a:r>
          </a:p>
        </p:txBody>
      </p:sp>
      <p:sp>
        <p:nvSpPr>
          <p:cNvPr id="21507" name="Freeform 40">
            <a:extLst>
              <a:ext uri="{FF2B5EF4-FFF2-40B4-BE49-F238E27FC236}">
                <a16:creationId xmlns:a16="http://schemas.microsoft.com/office/drawing/2014/main" id="{DFAF5DB7-4020-418F-A487-4997C5E48DEB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1508" name="直接连接符 46">
            <a:extLst>
              <a:ext uri="{FF2B5EF4-FFF2-40B4-BE49-F238E27FC236}">
                <a16:creationId xmlns:a16="http://schemas.microsoft.com/office/drawing/2014/main" id="{6C8C94F5-02A1-43D6-9772-4B0B3891613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2" name="TextBox 7">
            <a:extLst>
              <a:ext uri="{FF2B5EF4-FFF2-40B4-BE49-F238E27FC236}">
                <a16:creationId xmlns:a16="http://schemas.microsoft.com/office/drawing/2014/main" id="{184E48DC-2C0D-48F5-BB96-CD9EE6A3D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9775" y="1052513"/>
            <a:ext cx="269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</a:rPr>
              <a:t>涉案财物保管室</a:t>
            </a:r>
          </a:p>
        </p:txBody>
      </p:sp>
      <p:sp>
        <p:nvSpPr>
          <p:cNvPr id="21514" name="TextBox 9">
            <a:extLst>
              <a:ext uri="{FF2B5EF4-FFF2-40B4-BE49-F238E27FC236}">
                <a16:creationId xmlns:a16="http://schemas.microsoft.com/office/drawing/2014/main" id="{BAEEA3ED-BD52-4446-AA8F-6470BFF37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1628775"/>
            <a:ext cx="74183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rgbClr val="595959"/>
                </a:solidFill>
                <a:latin typeface="微软雅黑" panose="020B0503020204020204" pitchFamily="34" charset="-122"/>
              </a:rPr>
              <a:t>对涉案财物进行分类管理。实现“一案一袋,一袋一柜”，对不同案件的涉案财物用物证袋分别分装，同一案件的尽量装在一个袋里，不能装在一个袋里的，要确保装在一个柜子里</a:t>
            </a: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1" name="图片 20" descr="643036711524715236">
            <a:extLst>
              <a:ext uri="{FF2B5EF4-FFF2-40B4-BE49-F238E27FC236}">
                <a16:creationId xmlns:a16="http://schemas.microsoft.com/office/drawing/2014/main" id="{A4A3B581-BEA8-4673-9EB2-5C359B5F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789363"/>
            <a:ext cx="74231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  <p:bldP spid="21512" grpId="0" autoUpdateAnimBg="0"/>
      <p:bldP spid="215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6">
            <a:extLst>
              <a:ext uri="{FF2B5EF4-FFF2-40B4-BE49-F238E27FC236}">
                <a16:creationId xmlns:a16="http://schemas.microsoft.com/office/drawing/2014/main" id="{BDC36613-20F0-4A71-A82A-0F1E46079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1450"/>
            <a:ext cx="4186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</a:rPr>
              <a:t>涉案财物中心建设的相关配置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55" name="Freeform 40">
            <a:extLst>
              <a:ext uri="{FF2B5EF4-FFF2-40B4-BE49-F238E27FC236}">
                <a16:creationId xmlns:a16="http://schemas.microsoft.com/office/drawing/2014/main" id="{C094439C-EBE1-445F-870F-221C3842D023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3556" name="直接连接符 46">
            <a:extLst>
              <a:ext uri="{FF2B5EF4-FFF2-40B4-BE49-F238E27FC236}">
                <a16:creationId xmlns:a16="http://schemas.microsoft.com/office/drawing/2014/main" id="{D2267C43-4EB0-4241-95D7-B2DD2739FCE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59" name="TextBox 10">
            <a:extLst>
              <a:ext uri="{FF2B5EF4-FFF2-40B4-BE49-F238E27FC236}">
                <a16:creationId xmlns:a16="http://schemas.microsoft.com/office/drawing/2014/main" id="{DD14F69B-C7BD-4897-ACBF-8741153D5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425" y="2001838"/>
            <a:ext cx="52308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  <a:sym typeface="微软雅黑" panose="020B0503020204020204" pitchFamily="34" charset="-122"/>
              </a:rPr>
              <a:t> 涉案财物中心应配备一定数量的保管柜，对涉案财物分类管理。实现“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  <a:sym typeface="微软雅黑" panose="020B0503020204020204" pitchFamily="34" charset="-122"/>
              </a:rPr>
              <a:t>一案一袋</a:t>
            </a:r>
            <a:r>
              <a:rPr lang="zh-CN" altLang="en-US" sz="1600" dirty="0">
                <a:solidFill>
                  <a:schemeClr val="bg1"/>
                </a:solidFill>
                <a:latin typeface="+mn-ea"/>
                <a:ea typeface="+mn-ea"/>
                <a:sym typeface="微软雅黑" panose="020B0503020204020204" pitchFamily="34" charset="-122"/>
              </a:rPr>
              <a:t>,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  <a:sym typeface="微软雅黑" panose="020B0503020204020204" pitchFamily="34" charset="-122"/>
              </a:rPr>
              <a:t>一袋一柜</a:t>
            </a:r>
            <a:r>
              <a:rPr lang="zh-CN" altLang="en-US" sz="1600" dirty="0">
                <a:latin typeface="楷体" pitchFamily="49" charset="-122"/>
                <a:ea typeface="楷体" pitchFamily="49" charset="-122"/>
                <a:sym typeface="微软雅黑" panose="020B0503020204020204" pitchFamily="34" charset="-122"/>
              </a:rPr>
              <a:t>”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61" name="等腰三角形 2">
            <a:extLst>
              <a:ext uri="{FF2B5EF4-FFF2-40B4-BE49-F238E27FC236}">
                <a16:creationId xmlns:a16="http://schemas.microsoft.com/office/drawing/2014/main" id="{DECD0774-E32A-4DC3-93D9-6CD3D067D0A6}"/>
              </a:ext>
            </a:extLst>
          </p:cNvPr>
          <p:cNvSpPr>
            <a:spLocks/>
          </p:cNvSpPr>
          <p:nvPr/>
        </p:nvSpPr>
        <p:spPr bwMode="auto">
          <a:xfrm rot="2747878">
            <a:off x="895350" y="1368426"/>
            <a:ext cx="1323975" cy="1530350"/>
          </a:xfrm>
          <a:custGeom>
            <a:avLst/>
            <a:gdLst>
              <a:gd name="T0" fmla="*/ 1326617 w 1152128"/>
              <a:gd name="T1" fmla="*/ 0 h 1333073"/>
              <a:gd name="T2" fmla="*/ 1583306 w 1152128"/>
              <a:gd name="T3" fmla="*/ 439879 h 1333073"/>
              <a:gd name="T4" fmla="*/ 2653230 w 1152128"/>
              <a:gd name="T5" fmla="*/ 1732695 h 1333073"/>
              <a:gd name="T6" fmla="*/ 1326617 w 1152128"/>
              <a:gd name="T7" fmla="*/ 3051230 h 1333073"/>
              <a:gd name="T8" fmla="*/ 0 w 1152128"/>
              <a:gd name="T9" fmla="*/ 1732695 h 1333073"/>
              <a:gd name="T10" fmla="*/ 1069924 w 1152128"/>
              <a:gd name="T11" fmla="*/ 439879 h 1333073"/>
              <a:gd name="T12" fmla="*/ 1326617 w 1152128"/>
              <a:gd name="T13" fmla="*/ 0 h 13330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2128"/>
              <a:gd name="T22" fmla="*/ 0 h 1333073"/>
              <a:gd name="T23" fmla="*/ 1152128 w 1152128"/>
              <a:gd name="T24" fmla="*/ 1333073 h 13330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3562" name="TextBox 13">
            <a:extLst>
              <a:ext uri="{FF2B5EF4-FFF2-40B4-BE49-F238E27FC236}">
                <a16:creationId xmlns:a16="http://schemas.microsoft.com/office/drawing/2014/main" id="{7DCF0AF2-AC27-4708-A5F8-77FEB8426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1895475"/>
            <a:ext cx="8588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200" b="1">
                <a:solidFill>
                  <a:srgbClr val="FFFFFF"/>
                </a:solidFill>
                <a:latin typeface="微软雅黑" panose="020B0503020204020204" pitchFamily="34" charset="-122"/>
              </a:rPr>
              <a:t>相关</a:t>
            </a:r>
            <a:endParaRPr lang="en-US" altLang="zh-CN" sz="2200" b="1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200" b="1">
                <a:solidFill>
                  <a:srgbClr val="FFFFFF"/>
                </a:solidFill>
                <a:latin typeface="微软雅黑" panose="020B0503020204020204" pitchFamily="34" charset="-122"/>
              </a:rPr>
              <a:t>配置</a:t>
            </a:r>
            <a:endParaRPr lang="en-US" altLang="zh-CN" sz="22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6413231-EF5F-4475-8C3C-A70D41C3A91F}"/>
              </a:ext>
            </a:extLst>
          </p:cNvPr>
          <p:cNvSpPr txBox="1"/>
          <p:nvPr/>
        </p:nvSpPr>
        <p:spPr>
          <a:xfrm>
            <a:off x="2405063" y="1268760"/>
            <a:ext cx="572135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zh-CN" altLang="en-US" dirty="0"/>
          </a:p>
        </p:txBody>
      </p:sp>
      <p:pic>
        <p:nvPicPr>
          <p:cNvPr id="14" name="图片 13" descr="497450538608184407">
            <a:extLst>
              <a:ext uri="{FF2B5EF4-FFF2-40B4-BE49-F238E27FC236}">
                <a16:creationId xmlns:a16="http://schemas.microsoft.com/office/drawing/2014/main" id="{04DE8E4F-63BF-48B5-A1DC-343A11BC6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3"/>
          <a:stretch>
            <a:fillRect/>
          </a:stretch>
        </p:blipFill>
        <p:spPr bwMode="auto">
          <a:xfrm>
            <a:off x="2405063" y="2852738"/>
            <a:ext cx="5757862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98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9" grpId="0" autoUpdateAnimBg="0"/>
      <p:bldP spid="235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6">
            <a:extLst>
              <a:ext uri="{FF2B5EF4-FFF2-40B4-BE49-F238E27FC236}">
                <a16:creationId xmlns:a16="http://schemas.microsoft.com/office/drawing/2014/main" id="{A8E412DE-B7A1-47AA-8E23-E52A2667C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1450"/>
            <a:ext cx="41862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</a:rPr>
              <a:t>涉案财物中心建设的相关配置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55" name="Freeform 40">
            <a:extLst>
              <a:ext uri="{FF2B5EF4-FFF2-40B4-BE49-F238E27FC236}">
                <a16:creationId xmlns:a16="http://schemas.microsoft.com/office/drawing/2014/main" id="{BC3A5A1E-AC15-4691-86C0-B054A0B068A0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3556" name="直接连接符 46">
            <a:extLst>
              <a:ext uri="{FF2B5EF4-FFF2-40B4-BE49-F238E27FC236}">
                <a16:creationId xmlns:a16="http://schemas.microsoft.com/office/drawing/2014/main" id="{C8F6433C-EF34-4BFF-B0BB-E755234D925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16413231-EF5F-4475-8C3C-A70D41C3A91F}"/>
              </a:ext>
            </a:extLst>
          </p:cNvPr>
          <p:cNvSpPr txBox="1"/>
          <p:nvPr/>
        </p:nvSpPr>
        <p:spPr>
          <a:xfrm>
            <a:off x="1678822" y="799481"/>
            <a:ext cx="5721350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zh-CN" altLang="en-US" sz="2000" b="1" dirty="0">
                <a:solidFill>
                  <a:schemeClr val="tx2"/>
                </a:solidFill>
                <a:latin typeface="微软雅黑" pitchFamily="34" charset="-122"/>
              </a:rPr>
              <a:t>涉案财物中心工作流程图</a:t>
            </a:r>
            <a:endParaRPr lang="en-US" altLang="zh-CN" sz="2000" b="1" dirty="0">
              <a:solidFill>
                <a:schemeClr val="tx2"/>
              </a:solidFill>
              <a:latin typeface="微软雅黑" pitchFamily="34" charset="-122"/>
            </a:endParaRP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99D8E5A1-EED2-451F-8673-47F1BE55826E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991519" y="-723106"/>
            <a:ext cx="4838700" cy="8821738"/>
            <a:chOff x="1395" y="2067"/>
            <a:chExt cx="9614" cy="8523"/>
          </a:xfrm>
        </p:grpSpPr>
        <p:sp>
          <p:nvSpPr>
            <p:cNvPr id="11" name="直线 69">
              <a:extLst>
                <a:ext uri="{FF2B5EF4-FFF2-40B4-BE49-F238E27FC236}">
                  <a16:creationId xmlns:a16="http://schemas.microsoft.com/office/drawing/2014/main" id="{9119CA62-A3F7-45C5-93DB-72D1C1F59C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3" y="9039"/>
              <a:ext cx="0" cy="1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2" name="直线 72">
              <a:extLst>
                <a:ext uri="{FF2B5EF4-FFF2-40B4-BE49-F238E27FC236}">
                  <a16:creationId xmlns:a16="http://schemas.microsoft.com/office/drawing/2014/main" id="{034B3F3F-C552-4FDF-A45B-224B9160A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" y="6654"/>
              <a:ext cx="0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3" name="直线 70">
              <a:extLst>
                <a:ext uri="{FF2B5EF4-FFF2-40B4-BE49-F238E27FC236}">
                  <a16:creationId xmlns:a16="http://schemas.microsoft.com/office/drawing/2014/main" id="{9EE2F655-CCAD-4DBD-819A-47B90EBD7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9" y="6651"/>
              <a:ext cx="1161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5" name="直线 71">
              <a:extLst>
                <a:ext uri="{FF2B5EF4-FFF2-40B4-BE49-F238E27FC236}">
                  <a16:creationId xmlns:a16="http://schemas.microsoft.com/office/drawing/2014/main" id="{36F11E37-DF04-4CEA-BAD9-24EABC6A6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0" y="6661"/>
              <a:ext cx="13" cy="2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6" name="直线 103">
              <a:extLst>
                <a:ext uri="{FF2B5EF4-FFF2-40B4-BE49-F238E27FC236}">
                  <a16:creationId xmlns:a16="http://schemas.microsoft.com/office/drawing/2014/main" id="{0ED46720-6BA2-44F0-BADF-1C722B00C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81" y="6343"/>
              <a:ext cx="0" cy="3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7" name="直线 108">
              <a:extLst>
                <a:ext uri="{FF2B5EF4-FFF2-40B4-BE49-F238E27FC236}">
                  <a16:creationId xmlns:a16="http://schemas.microsoft.com/office/drawing/2014/main" id="{36ED444B-68AF-4B6F-AB63-B1D168CEF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6" y="5811"/>
              <a:ext cx="3" cy="6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8" name="直线 109">
              <a:extLst>
                <a:ext uri="{FF2B5EF4-FFF2-40B4-BE49-F238E27FC236}">
                  <a16:creationId xmlns:a16="http://schemas.microsoft.com/office/drawing/2014/main" id="{5E72B14B-C95E-4736-A414-F6DD3F52E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" y="5815"/>
              <a:ext cx="3" cy="6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9" name="直线 107">
              <a:extLst>
                <a:ext uri="{FF2B5EF4-FFF2-40B4-BE49-F238E27FC236}">
                  <a16:creationId xmlns:a16="http://schemas.microsoft.com/office/drawing/2014/main" id="{94AC5FB8-4263-4750-AEE5-848E661BA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90" y="5829"/>
              <a:ext cx="3" cy="6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0" name="直线 73">
              <a:extLst>
                <a:ext uri="{FF2B5EF4-FFF2-40B4-BE49-F238E27FC236}">
                  <a16:creationId xmlns:a16="http://schemas.microsoft.com/office/drawing/2014/main" id="{1E4CE09C-19A4-42C1-B3A6-ACEC9B60B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25" y="5737"/>
              <a:ext cx="9" cy="6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1" name="直线 77">
              <a:extLst>
                <a:ext uri="{FF2B5EF4-FFF2-40B4-BE49-F238E27FC236}">
                  <a16:creationId xmlns:a16="http://schemas.microsoft.com/office/drawing/2014/main" id="{9A9DD7EC-8549-488A-BFD2-89148BDDE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1" y="5737"/>
              <a:ext cx="6" cy="5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grpSp>
          <p:nvGrpSpPr>
            <p:cNvPr id="37907" name="Group 13">
              <a:extLst>
                <a:ext uri="{FF2B5EF4-FFF2-40B4-BE49-F238E27FC236}">
                  <a16:creationId xmlns:a16="http://schemas.microsoft.com/office/drawing/2014/main" id="{1A4F2F03-688C-47A8-B5B2-475D48C07A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8" y="8531"/>
              <a:ext cx="8609" cy="510"/>
              <a:chOff x="1786" y="10506"/>
              <a:chExt cx="8609" cy="510"/>
            </a:xfrm>
          </p:grpSpPr>
          <p:sp>
            <p:nvSpPr>
              <p:cNvPr id="68" name="直线 90">
                <a:extLst>
                  <a:ext uri="{FF2B5EF4-FFF2-40B4-BE49-F238E27FC236}">
                    <a16:creationId xmlns:a16="http://schemas.microsoft.com/office/drawing/2014/main" id="{764ACBDD-E396-408B-B9FA-433A4258E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5" y="11001"/>
                <a:ext cx="8608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9" name="直线 85">
                <a:extLst>
                  <a:ext uri="{FF2B5EF4-FFF2-40B4-BE49-F238E27FC236}">
                    <a16:creationId xmlns:a16="http://schemas.microsoft.com/office/drawing/2014/main" id="{F431B507-777C-487E-9630-BF6533C511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2" y="10548"/>
                <a:ext cx="3" cy="4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0" name="直线 86">
                <a:extLst>
                  <a:ext uri="{FF2B5EF4-FFF2-40B4-BE49-F238E27FC236}">
                    <a16:creationId xmlns:a16="http://schemas.microsoft.com/office/drawing/2014/main" id="{4CE6EC9E-2CB8-4FE0-90DB-7F8FF07699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4" y="10534"/>
                <a:ext cx="0" cy="46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1" name="直线 84">
                <a:extLst>
                  <a:ext uri="{FF2B5EF4-FFF2-40B4-BE49-F238E27FC236}">
                    <a16:creationId xmlns:a16="http://schemas.microsoft.com/office/drawing/2014/main" id="{3B6BEB1C-0303-45C7-9C8C-6B330467B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258" y="10522"/>
                <a:ext cx="16" cy="4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2" name="直线 87">
                <a:extLst>
                  <a:ext uri="{FF2B5EF4-FFF2-40B4-BE49-F238E27FC236}">
                    <a16:creationId xmlns:a16="http://schemas.microsoft.com/office/drawing/2014/main" id="{FB5340E3-FB5F-45B3-9905-F975FB7ED6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8" y="10508"/>
                <a:ext cx="3" cy="4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3" name="直线 89">
                <a:extLst>
                  <a:ext uri="{FF2B5EF4-FFF2-40B4-BE49-F238E27FC236}">
                    <a16:creationId xmlns:a16="http://schemas.microsoft.com/office/drawing/2014/main" id="{0FE0A49B-9C32-4B7B-8949-7565827B18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88" y="10522"/>
                <a:ext cx="0" cy="4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4" name="直线 97">
                <a:extLst>
                  <a:ext uri="{FF2B5EF4-FFF2-40B4-BE49-F238E27FC236}">
                    <a16:creationId xmlns:a16="http://schemas.microsoft.com/office/drawing/2014/main" id="{BCE3342C-022C-4014-AA25-C735BAECA6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85" y="10508"/>
                <a:ext cx="13" cy="4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5" name="直线 96">
                <a:extLst>
                  <a:ext uri="{FF2B5EF4-FFF2-40B4-BE49-F238E27FC236}">
                    <a16:creationId xmlns:a16="http://schemas.microsoft.com/office/drawing/2014/main" id="{CCBC796C-C952-4ACE-B99F-293B1B19C7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60" y="10522"/>
                <a:ext cx="13" cy="49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6" name="直线 88">
                <a:extLst>
                  <a:ext uri="{FF2B5EF4-FFF2-40B4-BE49-F238E27FC236}">
                    <a16:creationId xmlns:a16="http://schemas.microsoft.com/office/drawing/2014/main" id="{4D11C3DE-C133-4A76-A384-0874CACAE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384" y="10508"/>
                <a:ext cx="0" cy="4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23" name="直线 102">
              <a:extLst>
                <a:ext uri="{FF2B5EF4-FFF2-40B4-BE49-F238E27FC236}">
                  <a16:creationId xmlns:a16="http://schemas.microsoft.com/office/drawing/2014/main" id="{488457E9-5FEC-4E16-802B-C4E146950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1" y="4852"/>
              <a:ext cx="0" cy="3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4" name="矩形 114">
              <a:extLst>
                <a:ext uri="{FF2B5EF4-FFF2-40B4-BE49-F238E27FC236}">
                  <a16:creationId xmlns:a16="http://schemas.microsoft.com/office/drawing/2014/main" id="{ABFC2CF2-3BD3-4879-B521-DA6F6BF58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" y="3823"/>
              <a:ext cx="899" cy="1750"/>
            </a:xfrm>
            <a:prstGeom prst="rect">
              <a:avLst/>
            </a:prstGeom>
            <a:solidFill>
              <a:srgbClr val="F79646"/>
            </a:solidFill>
            <a:ln w="38100" algn="ctr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eaVert" lIns="0" tIns="0" rIns="0" bIns="0" anchor="ctr"/>
            <a:lstStyle/>
            <a:p>
              <a:pPr algn="ctr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每日对前</a:t>
              </a:r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24</a:t>
              </a: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小时内的全部警情进行网上巡查。</a:t>
              </a:r>
            </a:p>
          </p:txBody>
        </p:sp>
        <p:sp>
          <p:nvSpPr>
            <p:cNvPr id="25" name="矩形 101">
              <a:extLst>
                <a:ext uri="{FF2B5EF4-FFF2-40B4-BE49-F238E27FC236}">
                  <a16:creationId xmlns:a16="http://schemas.microsoft.com/office/drawing/2014/main" id="{9B959DB0-ED8B-425C-AC71-1E6CF9CF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4" y="3823"/>
              <a:ext cx="1498" cy="1110"/>
            </a:xfrm>
            <a:prstGeom prst="rect">
              <a:avLst/>
            </a:prstGeom>
            <a:solidFill>
              <a:srgbClr val="F79646"/>
            </a:solidFill>
            <a:ln w="38100" algn="ctr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eaVert" lIns="0" tIns="0" rIns="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通过视频监控系统实时监控办案区使用情况。</a:t>
              </a:r>
            </a:p>
          </p:txBody>
        </p:sp>
        <p:sp>
          <p:nvSpPr>
            <p:cNvPr id="26" name="矩形 104">
              <a:extLst>
                <a:ext uri="{FF2B5EF4-FFF2-40B4-BE49-F238E27FC236}">
                  <a16:creationId xmlns:a16="http://schemas.microsoft.com/office/drawing/2014/main" id="{FE4B4490-13DB-4320-A8EA-CC68380D5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4" y="5199"/>
              <a:ext cx="1470" cy="1255"/>
            </a:xfrm>
            <a:prstGeom prst="rect">
              <a:avLst/>
            </a:prstGeom>
            <a:solidFill>
              <a:srgbClr val="F79646"/>
            </a:solidFill>
            <a:ln w="38100" algn="ctr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eaVert" lIns="0" tIns="0" rIns="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回看同步录音录像资料，审核是否符合“四个一律”要求。</a:t>
              </a:r>
            </a:p>
          </p:txBody>
        </p:sp>
        <p:sp>
          <p:nvSpPr>
            <p:cNvPr id="27" name="矩形 115">
              <a:extLst>
                <a:ext uri="{FF2B5EF4-FFF2-40B4-BE49-F238E27FC236}">
                  <a16:creationId xmlns:a16="http://schemas.microsoft.com/office/drawing/2014/main" id="{277BCB7B-CB6E-4FE5-94AB-C4E67024F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8" y="4047"/>
              <a:ext cx="1091" cy="1851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eaVert" lIns="0" tIns="0" rIns="0" anchor="ctr"/>
            <a:lstStyle/>
            <a:p>
              <a:pPr algn="ctr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无法入室保管的大型涉案财物，需拍照、录像后使用封条、封签等封存。</a:t>
              </a:r>
            </a:p>
          </p:txBody>
        </p:sp>
        <p:sp>
          <p:nvSpPr>
            <p:cNvPr id="28" name="矩形 83">
              <a:extLst>
                <a:ext uri="{FF2B5EF4-FFF2-40B4-BE49-F238E27FC236}">
                  <a16:creationId xmlns:a16="http://schemas.microsoft.com/office/drawing/2014/main" id="{0483D62C-47E8-4B46-B513-F691B589F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9230"/>
              <a:ext cx="8665" cy="523"/>
            </a:xfrm>
            <a:prstGeom prst="rect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 lIns="0" tIns="18000" rIns="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每周（日）形成执法问题通报，分析执法问题，提出整改意见，督促办案单位、办案人员落实整改。</a:t>
              </a:r>
              <a:endParaRPr lang="zh-CN" sz="105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宋体" panose="02010600030101010101" pitchFamily="2" charset="-122"/>
              </a:endParaRPr>
            </a:p>
          </p:txBody>
        </p:sp>
        <p:sp>
          <p:nvSpPr>
            <p:cNvPr id="29" name="矩形 118">
              <a:extLst>
                <a:ext uri="{FF2B5EF4-FFF2-40B4-BE49-F238E27FC236}">
                  <a16:creationId xmlns:a16="http://schemas.microsoft.com/office/drawing/2014/main" id="{E5B596B0-C31C-40CC-ADEB-BB4AB9048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" y="4047"/>
              <a:ext cx="1120" cy="1848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eaVert" lIns="0" tIns="0" rIns="0" anchor="ctr"/>
            <a:lstStyle/>
            <a:p>
              <a:pPr algn="ctr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对无法制作文书的涉案证物需办案民警制作书面说明，经办案部负责人批准入库。</a:t>
              </a:r>
            </a:p>
          </p:txBody>
        </p:sp>
        <p:sp>
          <p:nvSpPr>
            <p:cNvPr id="30" name="矩形 93">
              <a:extLst>
                <a:ext uri="{FF2B5EF4-FFF2-40B4-BE49-F238E27FC236}">
                  <a16:creationId xmlns:a16="http://schemas.microsoft.com/office/drawing/2014/main" id="{7EC40DA4-0C4B-461A-AA04-5F9189699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1" y="3829"/>
              <a:ext cx="1098" cy="2040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eaVert" lIns="0" tIns="0" rIns="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网上巡查涉案财物警务平台数据登记是否准确、规范。</a:t>
              </a:r>
            </a:p>
          </p:txBody>
        </p:sp>
        <p:sp>
          <p:nvSpPr>
            <p:cNvPr id="31" name="直线 127">
              <a:extLst>
                <a:ext uri="{FF2B5EF4-FFF2-40B4-BE49-F238E27FC236}">
                  <a16:creationId xmlns:a16="http://schemas.microsoft.com/office/drawing/2014/main" id="{FB7784AB-9647-46E9-99E0-BFFC16B8F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0" y="3737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2" name="直线 92">
              <a:extLst>
                <a:ext uri="{FF2B5EF4-FFF2-40B4-BE49-F238E27FC236}">
                  <a16:creationId xmlns:a16="http://schemas.microsoft.com/office/drawing/2014/main" id="{FD2E3D87-767A-4075-AF58-11EC27E8B7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88" y="3291"/>
              <a:ext cx="0" cy="5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3" name="直线 124">
              <a:extLst>
                <a:ext uri="{FF2B5EF4-FFF2-40B4-BE49-F238E27FC236}">
                  <a16:creationId xmlns:a16="http://schemas.microsoft.com/office/drawing/2014/main" id="{EAF31A3A-0D61-4B1F-A008-AD03F7DE3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0" y="3737"/>
              <a:ext cx="27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4" name="直线 126">
              <a:extLst>
                <a:ext uri="{FF2B5EF4-FFF2-40B4-BE49-F238E27FC236}">
                  <a16:creationId xmlns:a16="http://schemas.microsoft.com/office/drawing/2014/main" id="{D71AF399-3553-4583-B69A-797C97BE5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1" y="3737"/>
              <a:ext cx="9" cy="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5" name="直线 125">
              <a:extLst>
                <a:ext uri="{FF2B5EF4-FFF2-40B4-BE49-F238E27FC236}">
                  <a16:creationId xmlns:a16="http://schemas.microsoft.com/office/drawing/2014/main" id="{DB8F6DE5-D368-4FF0-9415-F6C5478E5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" y="3523"/>
              <a:ext cx="3" cy="4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6" name="直线 123">
              <a:extLst>
                <a:ext uri="{FF2B5EF4-FFF2-40B4-BE49-F238E27FC236}">
                  <a16:creationId xmlns:a16="http://schemas.microsoft.com/office/drawing/2014/main" id="{9138ADE0-AC6F-468A-868C-5E6C337C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2" y="3737"/>
              <a:ext cx="0" cy="2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7" name="直线 66">
              <a:extLst>
                <a:ext uri="{FF2B5EF4-FFF2-40B4-BE49-F238E27FC236}">
                  <a16:creationId xmlns:a16="http://schemas.microsoft.com/office/drawing/2014/main" id="{02C66162-FD00-4052-AADC-7894F8157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93" y="2592"/>
              <a:ext cx="3" cy="2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8" name="矩形 65">
              <a:extLst>
                <a:ext uri="{FF2B5EF4-FFF2-40B4-BE49-F238E27FC236}">
                  <a16:creationId xmlns:a16="http://schemas.microsoft.com/office/drawing/2014/main" id="{1DA84AA1-8A3C-4C82-927E-CB0CD4A89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9" y="2072"/>
              <a:ext cx="2233" cy="526"/>
            </a:xfrm>
            <a:prstGeom prst="rect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 lIns="0" tIns="0" rIns="0" bIns="0" anchor="ctr"/>
            <a:lstStyle/>
            <a:p>
              <a:pPr algn="ctr" eaLnBrk="1" hangingPunct="1">
                <a:lnSpc>
                  <a:spcPts val="1600"/>
                </a:lnSpc>
                <a:defRPr/>
              </a:pPr>
              <a:r>
                <a:rPr lang="en-US" altLang="zh-CN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 </a:t>
              </a: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涉案财物管理中心</a:t>
              </a:r>
              <a:endParaRPr lang="zh-CN" sz="105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宋体" panose="02010600030101010101" pitchFamily="2" charset="-122"/>
              </a:endParaRPr>
            </a:p>
          </p:txBody>
        </p:sp>
        <p:sp>
          <p:nvSpPr>
            <p:cNvPr id="39" name="直线 112">
              <a:extLst>
                <a:ext uri="{FF2B5EF4-FFF2-40B4-BE49-F238E27FC236}">
                  <a16:creationId xmlns:a16="http://schemas.microsoft.com/office/drawing/2014/main" id="{33072B07-D5A9-4959-BD75-2D6527BC8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9" y="5621"/>
              <a:ext cx="13" cy="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0" name="直线 99">
              <a:extLst>
                <a:ext uri="{FF2B5EF4-FFF2-40B4-BE49-F238E27FC236}">
                  <a16:creationId xmlns:a16="http://schemas.microsoft.com/office/drawing/2014/main" id="{56DB0545-5DD5-488A-89A3-430050201E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06" y="3527"/>
              <a:ext cx="0" cy="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1" name="直线 113">
              <a:extLst>
                <a:ext uri="{FF2B5EF4-FFF2-40B4-BE49-F238E27FC236}">
                  <a16:creationId xmlns:a16="http://schemas.microsoft.com/office/drawing/2014/main" id="{5F61E9B8-B625-4844-AEFE-401C64A46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7" y="3322"/>
              <a:ext cx="6" cy="5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2" name="直线 120">
              <a:extLst>
                <a:ext uri="{FF2B5EF4-FFF2-40B4-BE49-F238E27FC236}">
                  <a16:creationId xmlns:a16="http://schemas.microsoft.com/office/drawing/2014/main" id="{53C152DC-B93C-43D9-A690-7BE17C823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49" y="3322"/>
              <a:ext cx="3" cy="5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3" name="矩形 82">
              <a:extLst>
                <a:ext uri="{FF2B5EF4-FFF2-40B4-BE49-F238E27FC236}">
                  <a16:creationId xmlns:a16="http://schemas.microsoft.com/office/drawing/2014/main" id="{4B44C838-70DD-4AF7-9D96-CF8892AA5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10069"/>
              <a:ext cx="8677" cy="521"/>
            </a:xfrm>
            <a:prstGeom prst="rect">
              <a:avLst/>
            </a:prstGeom>
            <a:solidFill>
              <a:srgbClr val="4F81BD"/>
            </a:solidFill>
            <a:ln w="38100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eaVert" lIns="0" rIns="0" anchor="ctr"/>
            <a:lstStyle/>
            <a:p>
              <a:pPr algn="ctr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执法问题纳入执法质量考评，考评结果纳入民警的绩效考核成绩和个人执法档案。</a:t>
              </a:r>
            </a:p>
          </p:txBody>
        </p:sp>
        <p:sp>
          <p:nvSpPr>
            <p:cNvPr id="44" name="直线 95">
              <a:extLst>
                <a:ext uri="{FF2B5EF4-FFF2-40B4-BE49-F238E27FC236}">
                  <a16:creationId xmlns:a16="http://schemas.microsoft.com/office/drawing/2014/main" id="{365E724F-E1C3-4C23-B760-BA914FAB1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94" y="3282"/>
              <a:ext cx="0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45" name="矩形 80">
              <a:extLst>
                <a:ext uri="{FF2B5EF4-FFF2-40B4-BE49-F238E27FC236}">
                  <a16:creationId xmlns:a16="http://schemas.microsoft.com/office/drawing/2014/main" id="{4C8CFA97-C1EE-41A6-BB43-FF0BCEB14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3" y="3812"/>
              <a:ext cx="1104" cy="2040"/>
            </a:xfrm>
            <a:prstGeom prst="rect">
              <a:avLst/>
            </a:prstGeom>
            <a:solidFill>
              <a:srgbClr val="F79646"/>
            </a:solidFill>
            <a:ln w="38100" algn="ctr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eaVert" lIns="36000" tIns="0" rIns="3600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对未结、未破案卷统一扎口管理。每月检查一次。</a:t>
              </a:r>
            </a:p>
          </p:txBody>
        </p:sp>
        <p:sp>
          <p:nvSpPr>
            <p:cNvPr id="46" name="矩形 116">
              <a:extLst>
                <a:ext uri="{FF2B5EF4-FFF2-40B4-BE49-F238E27FC236}">
                  <a16:creationId xmlns:a16="http://schemas.microsoft.com/office/drawing/2014/main" id="{91D511B5-E605-4107-9026-ECD8D30A5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4032"/>
              <a:ext cx="1012" cy="1847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eaVert" lIns="0" tIns="0" rIns="0" anchor="ctr"/>
            <a:lstStyle/>
            <a:p>
              <a:pPr algn="ctr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管理员当面清点，与法律文书及涉案财物管理系统信息进行核对。</a:t>
              </a:r>
            </a:p>
          </p:txBody>
        </p:sp>
        <p:grpSp>
          <p:nvGrpSpPr>
            <p:cNvPr id="37932" name="Group 52">
              <a:extLst>
                <a:ext uri="{FF2B5EF4-FFF2-40B4-BE49-F238E27FC236}">
                  <a16:creationId xmlns:a16="http://schemas.microsoft.com/office/drawing/2014/main" id="{6C9C9203-7E7D-4AC5-930E-68C8CFC50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0" y="2838"/>
              <a:ext cx="8587" cy="232"/>
              <a:chOff x="1810" y="2838"/>
              <a:chExt cx="8587" cy="835"/>
            </a:xfrm>
          </p:grpSpPr>
          <p:sp>
            <p:nvSpPr>
              <p:cNvPr id="62" name="直线 76">
                <a:extLst>
                  <a:ext uri="{FF2B5EF4-FFF2-40B4-BE49-F238E27FC236}">
                    <a16:creationId xmlns:a16="http://schemas.microsoft.com/office/drawing/2014/main" id="{9D7DDB4B-C9A4-450E-8494-CBBB58BE9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1" y="2840"/>
                <a:ext cx="858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3" name="直线 122">
                <a:extLst>
                  <a:ext uri="{FF2B5EF4-FFF2-40B4-BE49-F238E27FC236}">
                    <a16:creationId xmlns:a16="http://schemas.microsoft.com/office/drawing/2014/main" id="{D8ADA128-8415-48E4-ADEF-FFD12E63C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8" y="2840"/>
                <a:ext cx="3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4" name="直线 75">
                <a:extLst>
                  <a:ext uri="{FF2B5EF4-FFF2-40B4-BE49-F238E27FC236}">
                    <a16:creationId xmlns:a16="http://schemas.microsoft.com/office/drawing/2014/main" id="{95C5F45F-117D-45E3-8074-59E2C606AA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2" y="2840"/>
                <a:ext cx="3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5" name="直线 91">
                <a:extLst>
                  <a:ext uri="{FF2B5EF4-FFF2-40B4-BE49-F238E27FC236}">
                    <a16:creationId xmlns:a16="http://schemas.microsoft.com/office/drawing/2014/main" id="{882CFA9E-8390-45D5-9B30-78A05A79F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98" y="2856"/>
                <a:ext cx="3" cy="7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6" name="直线 98">
                <a:extLst>
                  <a:ext uri="{FF2B5EF4-FFF2-40B4-BE49-F238E27FC236}">
                    <a16:creationId xmlns:a16="http://schemas.microsoft.com/office/drawing/2014/main" id="{DCBEF993-86C5-4DC1-972F-0016637B9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19" y="2845"/>
                <a:ext cx="0" cy="78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7" name="直线 78">
                <a:extLst>
                  <a:ext uri="{FF2B5EF4-FFF2-40B4-BE49-F238E27FC236}">
                    <a16:creationId xmlns:a16="http://schemas.microsoft.com/office/drawing/2014/main" id="{E6543553-E9BE-4294-B94E-DC668159BE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91" y="2845"/>
                <a:ext cx="6" cy="79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tailEnd type="triangle" w="med" len="med"/>
              </a:ln>
            </p:spPr>
            <p:txBody>
              <a:bodyPr vert="eaVert"/>
              <a:lstStyle/>
              <a:p>
                <a:pPr>
                  <a:lnSpc>
                    <a:spcPts val="1100"/>
                  </a:lnSpc>
                  <a:defRPr/>
                </a:pPr>
                <a:endParaRPr lang="zh-CN" altLang="en-US" sz="105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48" name="矩形 111">
              <a:extLst>
                <a:ext uri="{FF2B5EF4-FFF2-40B4-BE49-F238E27FC236}">
                  <a16:creationId xmlns:a16="http://schemas.microsoft.com/office/drawing/2014/main" id="{2B09B0EC-C9AC-43C8-88F9-CB4E1DFCC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" y="6211"/>
              <a:ext cx="921" cy="2517"/>
            </a:xfrm>
            <a:prstGeom prst="rect">
              <a:avLst/>
            </a:prstGeom>
            <a:solidFill>
              <a:srgbClr val="F79646"/>
            </a:solidFill>
            <a:ln w="38100" algn="ctr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eaVert" lIns="0" tIns="0" rIns="0" bIns="0" anchor="ctr"/>
            <a:lstStyle/>
            <a:p>
              <a:pPr algn="ctr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根据情况可采取调阅材料、电话回访、实地核查的方式进行检查。</a:t>
              </a:r>
            </a:p>
          </p:txBody>
        </p:sp>
        <p:sp>
          <p:nvSpPr>
            <p:cNvPr id="49" name="矩形 105">
              <a:extLst>
                <a:ext uri="{FF2B5EF4-FFF2-40B4-BE49-F238E27FC236}">
                  <a16:creationId xmlns:a16="http://schemas.microsoft.com/office/drawing/2014/main" id="{331BF188-3F55-4062-8273-1634233D4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" y="6894"/>
              <a:ext cx="959" cy="1847"/>
            </a:xfrm>
            <a:prstGeom prst="rect">
              <a:avLst/>
            </a:prstGeom>
            <a:solidFill>
              <a:srgbClr val="F79646"/>
            </a:solidFill>
            <a:ln w="38100" algn="ctr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eaVert" lIns="72000" tIns="0" rIns="7200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符合要求的，签署审核意见交刑事审核人员审核。</a:t>
              </a:r>
            </a:p>
          </p:txBody>
        </p:sp>
        <p:sp>
          <p:nvSpPr>
            <p:cNvPr id="50" name="矩形 117">
              <a:extLst>
                <a:ext uri="{FF2B5EF4-FFF2-40B4-BE49-F238E27FC236}">
                  <a16:creationId xmlns:a16="http://schemas.microsoft.com/office/drawing/2014/main" id="{EF7208D2-F005-4B7B-AE0E-263C64777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6453"/>
              <a:ext cx="918" cy="2290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eaVert" lIns="0" tIns="0" rIns="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办案民警将财物与书面说明交于管理员。</a:t>
              </a:r>
            </a:p>
          </p:txBody>
        </p:sp>
        <p:sp>
          <p:nvSpPr>
            <p:cNvPr id="51" name="矩形 106">
              <a:extLst>
                <a:ext uri="{FF2B5EF4-FFF2-40B4-BE49-F238E27FC236}">
                  <a16:creationId xmlns:a16="http://schemas.microsoft.com/office/drawing/2014/main" id="{55C0D1EF-5098-4EAF-B863-3AC8CF3AC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" y="6894"/>
              <a:ext cx="912" cy="1847"/>
            </a:xfrm>
            <a:prstGeom prst="rect">
              <a:avLst/>
            </a:prstGeom>
            <a:solidFill>
              <a:srgbClr val="F79646"/>
            </a:solidFill>
            <a:ln w="38100" algn="ctr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eaVert" lIns="0" tIns="0" rIns="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不符合要求的，要求办案人员及时进行整改。</a:t>
              </a:r>
            </a:p>
            <a:p>
              <a:pPr algn="ctr" eaLnBrk="1" hangingPunct="1">
                <a:lnSpc>
                  <a:spcPts val="1100"/>
                </a:lnSpc>
                <a:defRPr/>
              </a:pPr>
              <a:endParaRPr lang="zh-CN" altLang="en-US" sz="105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宋体" panose="02010600030101010101" pitchFamily="2" charset="-122"/>
              </a:endParaRPr>
            </a:p>
          </p:txBody>
        </p:sp>
        <p:sp>
          <p:nvSpPr>
            <p:cNvPr id="52" name="矩形 110">
              <a:extLst>
                <a:ext uri="{FF2B5EF4-FFF2-40B4-BE49-F238E27FC236}">
                  <a16:creationId xmlns:a16="http://schemas.microsoft.com/office/drawing/2014/main" id="{3455E43A-695A-47F4-946C-DFFFA7186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6510"/>
              <a:ext cx="886" cy="2239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eaVert" lIns="0" tIns="0" rIns="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杜绝该查不查、该处不处、超期羁押的问题。</a:t>
              </a:r>
            </a:p>
          </p:txBody>
        </p:sp>
        <p:sp>
          <p:nvSpPr>
            <p:cNvPr id="53" name="矩形 94">
              <a:extLst>
                <a:ext uri="{FF2B5EF4-FFF2-40B4-BE49-F238E27FC236}">
                  <a16:creationId xmlns:a16="http://schemas.microsoft.com/office/drawing/2014/main" id="{80D5D1AA-048C-43A7-BC39-DBED3EE02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5" y="6372"/>
              <a:ext cx="1224" cy="2371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eaVert" lIns="0" r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endParaRPr lang="en-US" altLang="zh-CN" sz="105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宋体" panose="02010600030101010101" pitchFamily="2" charset="-122"/>
              </a:endParaRPr>
            </a:p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管理涉案物品管理中心。核查财物扣押、发还、上交等是否符合规定。</a:t>
              </a:r>
            </a:p>
            <a:p>
              <a:pPr algn="ctr" eaLnBrk="1" hangingPunct="1">
                <a:lnSpc>
                  <a:spcPts val="1100"/>
                </a:lnSpc>
                <a:defRPr/>
              </a:pPr>
              <a:endParaRPr lang="zh-CN" sz="105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宋体" panose="02010600030101010101" pitchFamily="2" charset="-122"/>
              </a:endParaRPr>
            </a:p>
          </p:txBody>
        </p:sp>
        <p:sp>
          <p:nvSpPr>
            <p:cNvPr id="54" name="矩形 68">
              <a:extLst>
                <a:ext uri="{FF2B5EF4-FFF2-40B4-BE49-F238E27FC236}">
                  <a16:creationId xmlns:a16="http://schemas.microsoft.com/office/drawing/2014/main" id="{530FD55C-BE96-491E-B7E2-2EC5072F3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0" y="6343"/>
              <a:ext cx="1230" cy="2377"/>
            </a:xfrm>
            <a:prstGeom prst="rect">
              <a:avLst/>
            </a:prstGeom>
            <a:solidFill>
              <a:srgbClr val="F79646"/>
            </a:solidFill>
            <a:ln w="38100" algn="ctr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eaVert" lIns="72000" tIns="0" rIns="4320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对有工作可做的，指导到位，对无工作可做的，规范卷宗管理。</a:t>
              </a:r>
            </a:p>
          </p:txBody>
        </p:sp>
        <p:sp>
          <p:nvSpPr>
            <p:cNvPr id="55" name="矩形 119">
              <a:extLst>
                <a:ext uri="{FF2B5EF4-FFF2-40B4-BE49-F238E27FC236}">
                  <a16:creationId xmlns:a16="http://schemas.microsoft.com/office/drawing/2014/main" id="{290C35F5-3691-4ABC-A61D-17B513AE0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" y="6496"/>
              <a:ext cx="918" cy="2247"/>
            </a:xfrm>
            <a:prstGeom prst="rect">
              <a:avLst/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eaVert" lIns="0" tIns="0" rIns="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法律文书或书面说明归还民警，必要时复印留存。</a:t>
              </a:r>
            </a:p>
          </p:txBody>
        </p:sp>
        <p:sp>
          <p:nvSpPr>
            <p:cNvPr id="56" name="直线 69">
              <a:extLst>
                <a:ext uri="{FF2B5EF4-FFF2-40B4-BE49-F238E27FC236}">
                  <a16:creationId xmlns:a16="http://schemas.microsoft.com/office/drawing/2014/main" id="{E214B2A3-93AA-4565-B713-4E2A4F09AC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9" y="9780"/>
              <a:ext cx="0" cy="3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eaVert"/>
            <a:lstStyle/>
            <a:p>
              <a:pPr>
                <a:lnSpc>
                  <a:spcPts val="1100"/>
                </a:lnSpc>
                <a:defRPr/>
              </a:pPr>
              <a:endParaRPr lang="zh-CN" altLang="en-US" sz="105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57" name="矩形 74">
              <a:extLst>
                <a:ext uri="{FF2B5EF4-FFF2-40B4-BE49-F238E27FC236}">
                  <a16:creationId xmlns:a16="http://schemas.microsoft.com/office/drawing/2014/main" id="{BB168103-15DF-4883-BD8B-29D6DEC59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" y="3090"/>
              <a:ext cx="1287" cy="462"/>
            </a:xfrm>
            <a:prstGeom prst="rect">
              <a:avLst/>
            </a:prstGeom>
            <a:solidFill>
              <a:srgbClr val="F79646"/>
            </a:solidFill>
            <a:ln w="38100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eaVert" tIns="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警情管控</a:t>
              </a:r>
              <a:endParaRPr lang="zh-CN" sz="105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宋体" panose="02010600030101010101" pitchFamily="2" charset="-122"/>
              </a:endParaRPr>
            </a:p>
          </p:txBody>
        </p:sp>
        <p:sp>
          <p:nvSpPr>
            <p:cNvPr id="58" name="矩形 67">
              <a:extLst>
                <a:ext uri="{FF2B5EF4-FFF2-40B4-BE49-F238E27FC236}">
                  <a16:creationId xmlns:a16="http://schemas.microsoft.com/office/drawing/2014/main" id="{B78E0D73-C204-476C-9C72-6EAA3790B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1" y="3059"/>
              <a:ext cx="1363" cy="459"/>
            </a:xfrm>
            <a:prstGeom prst="rect">
              <a:avLst/>
            </a:prstGeom>
            <a:solidFill>
              <a:srgbClr val="4BACC6"/>
            </a:solidFill>
            <a:ln w="38100" algn="ctr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eaVert" tIns="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财物管控</a:t>
              </a:r>
              <a:endParaRPr lang="zh-CN" sz="105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宋体" panose="02010600030101010101" pitchFamily="2" charset="-122"/>
              </a:endParaRPr>
            </a:p>
          </p:txBody>
        </p:sp>
        <p:sp>
          <p:nvSpPr>
            <p:cNvPr id="59" name="矩形 100">
              <a:extLst>
                <a:ext uri="{FF2B5EF4-FFF2-40B4-BE49-F238E27FC236}">
                  <a16:creationId xmlns:a16="http://schemas.microsoft.com/office/drawing/2014/main" id="{6DEA1821-D5CF-42EE-BF20-746E90C73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1" y="3059"/>
              <a:ext cx="1315" cy="463"/>
            </a:xfrm>
            <a:prstGeom prst="rect">
              <a:avLst/>
            </a:prstGeom>
            <a:solidFill>
              <a:srgbClr val="F79646"/>
            </a:solidFill>
            <a:ln w="38100" algn="ctr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eaVert" tIns="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人员管控</a:t>
              </a:r>
              <a:endParaRPr lang="zh-CN" sz="105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宋体" panose="02010600030101010101" pitchFamily="2" charset="-122"/>
              </a:endParaRPr>
            </a:p>
          </p:txBody>
        </p:sp>
        <p:sp>
          <p:nvSpPr>
            <p:cNvPr id="60" name="矩形 79">
              <a:extLst>
                <a:ext uri="{FF2B5EF4-FFF2-40B4-BE49-F238E27FC236}">
                  <a16:creationId xmlns:a16="http://schemas.microsoft.com/office/drawing/2014/main" id="{ADB2F98B-AC31-43A0-8E79-D49543BC4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1" y="3047"/>
              <a:ext cx="1388" cy="471"/>
            </a:xfrm>
            <a:prstGeom prst="rect">
              <a:avLst/>
            </a:prstGeom>
            <a:solidFill>
              <a:srgbClr val="F79646"/>
            </a:solidFill>
            <a:ln w="38100" algn="ctr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eaVert" tIns="0" bIns="0" anchor="ctr"/>
            <a:lstStyle/>
            <a:p>
              <a:pPr algn="ctr" eaLnBrk="1" hangingPunct="1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卷宗管控</a:t>
              </a:r>
              <a:endParaRPr lang="zh-CN" sz="1050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宋体" panose="02010600030101010101" pitchFamily="2" charset="-122"/>
              </a:endParaRPr>
            </a:p>
          </p:txBody>
        </p:sp>
        <p:sp>
          <p:nvSpPr>
            <p:cNvPr id="61" name="矩形 121">
              <a:extLst>
                <a:ext uri="{FF2B5EF4-FFF2-40B4-BE49-F238E27FC236}">
                  <a16:creationId xmlns:a16="http://schemas.microsoft.com/office/drawing/2014/main" id="{B9ED5529-BDA2-4328-BA9B-977C32403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1" y="3105"/>
              <a:ext cx="1303" cy="446"/>
            </a:xfrm>
            <a:prstGeom prst="rect">
              <a:avLst/>
            </a:prstGeom>
            <a:solidFill>
              <a:srgbClr val="4BACC6"/>
            </a:solidFill>
            <a:ln w="38100" algn="ctr">
              <a:solidFill>
                <a:srgbClr val="F2F2F2"/>
              </a:solidFill>
              <a:miter lim="800000"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eaVert" tIns="0" bIns="0" anchor="ctr"/>
            <a:lstStyle/>
            <a:p>
              <a:pPr algn="ctr">
                <a:lnSpc>
                  <a:spcPts val="1100"/>
                </a:lnSpc>
                <a:defRPr/>
              </a:pPr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+mn-ea"/>
                  <a:ea typeface="+mn-ea"/>
                  <a:cs typeface="宋体" panose="02010600030101010101" pitchFamily="2" charset="-122"/>
                </a:rPr>
                <a:t>证物管控</a:t>
              </a:r>
            </a:p>
          </p:txBody>
        </p:sp>
      </p:grp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CA84DDE7-BACE-4F92-849F-CF09E86C2BF9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2420938"/>
            <a:ext cx="2043112" cy="2049462"/>
            <a:chOff x="0" y="0"/>
            <a:chExt cx="2043113" cy="2049463"/>
          </a:xfrm>
        </p:grpSpPr>
        <p:sp>
          <p:nvSpPr>
            <p:cNvPr id="39944" name="Freeform 5">
              <a:extLst>
                <a:ext uri="{FF2B5EF4-FFF2-40B4-BE49-F238E27FC236}">
                  <a16:creationId xmlns:a16="http://schemas.microsoft.com/office/drawing/2014/main" id="{247C7291-B452-42CF-A9F8-4B31DC8EC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" y="365125"/>
              <a:ext cx="1677988" cy="1684338"/>
            </a:xfrm>
            <a:custGeom>
              <a:avLst/>
              <a:gdLst>
                <a:gd name="T0" fmla="*/ 2147483646 w 2907"/>
                <a:gd name="T1" fmla="*/ 0 h 2907"/>
                <a:gd name="T2" fmla="*/ 2147483646 w 2907"/>
                <a:gd name="T3" fmla="*/ 2147483646 h 2907"/>
                <a:gd name="T4" fmla="*/ 2147483646 w 2907"/>
                <a:gd name="T5" fmla="*/ 2147483646 h 2907"/>
                <a:gd name="T6" fmla="*/ 0 w 2907"/>
                <a:gd name="T7" fmla="*/ 2147483646 h 2907"/>
                <a:gd name="T8" fmla="*/ 2147483646 w 2907"/>
                <a:gd name="T9" fmla="*/ 2147483646 h 2907"/>
                <a:gd name="T10" fmla="*/ 2147483646 w 2907"/>
                <a:gd name="T11" fmla="*/ 2147483646 h 2907"/>
                <a:gd name="T12" fmla="*/ 2147483646 w 2907"/>
                <a:gd name="T13" fmla="*/ 2147483646 h 2907"/>
                <a:gd name="T14" fmla="*/ 2147483646 w 2907"/>
                <a:gd name="T15" fmla="*/ 2147483646 h 2907"/>
                <a:gd name="T16" fmla="*/ 2147483646 w 2907"/>
                <a:gd name="T17" fmla="*/ 0 h 29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07"/>
                <a:gd name="T28" fmla="*/ 0 h 2907"/>
                <a:gd name="T29" fmla="*/ 2907 w 2907"/>
                <a:gd name="T30" fmla="*/ 2907 h 29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07" h="2907">
                  <a:moveTo>
                    <a:pt x="2493" y="0"/>
                  </a:moveTo>
                  <a:cubicBezTo>
                    <a:pt x="2751" y="308"/>
                    <a:pt x="2907" y="704"/>
                    <a:pt x="2907" y="1137"/>
                  </a:cubicBezTo>
                  <a:cubicBezTo>
                    <a:pt x="2907" y="2114"/>
                    <a:pt x="2115" y="2907"/>
                    <a:pt x="1137" y="2907"/>
                  </a:cubicBezTo>
                  <a:cubicBezTo>
                    <a:pt x="705" y="2907"/>
                    <a:pt x="308" y="2751"/>
                    <a:pt x="0" y="2493"/>
                  </a:cubicBezTo>
                  <a:lnTo>
                    <a:pt x="105" y="2388"/>
                  </a:lnTo>
                  <a:cubicBezTo>
                    <a:pt x="385" y="2620"/>
                    <a:pt x="745" y="2760"/>
                    <a:pt x="1137" y="2760"/>
                  </a:cubicBezTo>
                  <a:cubicBezTo>
                    <a:pt x="2033" y="2760"/>
                    <a:pt x="2760" y="2033"/>
                    <a:pt x="2760" y="1137"/>
                  </a:cubicBezTo>
                  <a:cubicBezTo>
                    <a:pt x="2760" y="745"/>
                    <a:pt x="2620" y="385"/>
                    <a:pt x="2389" y="105"/>
                  </a:cubicBezTo>
                  <a:lnTo>
                    <a:pt x="2493" y="0"/>
                  </a:lnTo>
                  <a:close/>
                </a:path>
              </a:pathLst>
            </a:custGeom>
            <a:solidFill>
              <a:srgbClr val="006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5" name="Freeform 6">
              <a:extLst>
                <a:ext uri="{FF2B5EF4-FFF2-40B4-BE49-F238E27FC236}">
                  <a16:creationId xmlns:a16="http://schemas.microsoft.com/office/drawing/2014/main" id="{D5BDFD8D-71C6-444F-9B15-16CEF9D7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" y="0"/>
              <a:ext cx="623888" cy="315913"/>
            </a:xfrm>
            <a:custGeom>
              <a:avLst/>
              <a:gdLst>
                <a:gd name="T0" fmla="*/ 0 w 1082"/>
                <a:gd name="T1" fmla="*/ 0 h 544"/>
                <a:gd name="T2" fmla="*/ 2147483646 w 1082"/>
                <a:gd name="T3" fmla="*/ 2147483646 h 544"/>
                <a:gd name="T4" fmla="*/ 2147483646 w 1082"/>
                <a:gd name="T5" fmla="*/ 2147483646 h 544"/>
                <a:gd name="T6" fmla="*/ 0 w 1082"/>
                <a:gd name="T7" fmla="*/ 2147483646 h 544"/>
                <a:gd name="T8" fmla="*/ 0 w 108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544"/>
                <a:gd name="T17" fmla="*/ 1082 w 108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544">
                  <a:moveTo>
                    <a:pt x="0" y="0"/>
                  </a:moveTo>
                  <a:cubicBezTo>
                    <a:pt x="414" y="20"/>
                    <a:pt x="790" y="183"/>
                    <a:pt x="1082" y="440"/>
                  </a:cubicBezTo>
                  <a:lnTo>
                    <a:pt x="977" y="544"/>
                  </a:lnTo>
                  <a:cubicBezTo>
                    <a:pt x="713" y="314"/>
                    <a:pt x="373" y="168"/>
                    <a:pt x="0" y="1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6" name="Freeform 7">
              <a:extLst>
                <a:ext uri="{FF2B5EF4-FFF2-40B4-BE49-F238E27FC236}">
                  <a16:creationId xmlns:a16="http://schemas.microsoft.com/office/drawing/2014/main" id="{F2987E26-47D0-4501-84C4-E8EE8CBC2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" y="4763"/>
              <a:ext cx="600075" cy="334963"/>
            </a:xfrm>
            <a:custGeom>
              <a:avLst/>
              <a:gdLst>
                <a:gd name="T0" fmla="*/ 0 w 1040"/>
                <a:gd name="T1" fmla="*/ 2147483646 h 580"/>
                <a:gd name="T2" fmla="*/ 2147483646 w 1040"/>
                <a:gd name="T3" fmla="*/ 0 h 580"/>
                <a:gd name="T4" fmla="*/ 2147483646 w 1040"/>
                <a:gd name="T5" fmla="*/ 2147483646 h 580"/>
                <a:gd name="T6" fmla="*/ 2147483646 w 1040"/>
                <a:gd name="T7" fmla="*/ 2147483646 h 580"/>
                <a:gd name="T8" fmla="*/ 0 w 1040"/>
                <a:gd name="T9" fmla="*/ 2147483646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0"/>
                <a:gd name="T16" fmla="*/ 0 h 580"/>
                <a:gd name="T17" fmla="*/ 1040 w 1040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0" h="580">
                  <a:moveTo>
                    <a:pt x="0" y="475"/>
                  </a:moveTo>
                  <a:cubicBezTo>
                    <a:pt x="277" y="213"/>
                    <a:pt x="639" y="39"/>
                    <a:pt x="1040" y="0"/>
                  </a:cubicBezTo>
                  <a:lnTo>
                    <a:pt x="1040" y="148"/>
                  </a:lnTo>
                  <a:cubicBezTo>
                    <a:pt x="679" y="187"/>
                    <a:pt x="354" y="344"/>
                    <a:pt x="104" y="580"/>
                  </a:cubicBezTo>
                  <a:lnTo>
                    <a:pt x="0" y="475"/>
                  </a:lnTo>
                  <a:close/>
                </a:path>
              </a:pathLst>
            </a:custGeom>
            <a:solidFill>
              <a:srgbClr val="B7D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7" name="Freeform 8">
              <a:extLst>
                <a:ext uri="{FF2B5EF4-FFF2-40B4-BE49-F238E27FC236}">
                  <a16:creationId xmlns:a16="http://schemas.microsoft.com/office/drawing/2014/main" id="{79632A4C-958F-43AC-BEDE-2F76169D4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3700"/>
              <a:ext cx="276225" cy="596900"/>
            </a:xfrm>
            <a:custGeom>
              <a:avLst/>
              <a:gdLst>
                <a:gd name="T0" fmla="*/ 0 w 478"/>
                <a:gd name="T1" fmla="*/ 2147483646 h 1031"/>
                <a:gd name="T2" fmla="*/ 2147483646 w 478"/>
                <a:gd name="T3" fmla="*/ 0 h 1031"/>
                <a:gd name="T4" fmla="*/ 2147483646 w 478"/>
                <a:gd name="T5" fmla="*/ 2147483646 h 1031"/>
                <a:gd name="T6" fmla="*/ 2147483646 w 478"/>
                <a:gd name="T7" fmla="*/ 2147483646 h 1031"/>
                <a:gd name="T8" fmla="*/ 0 w 478"/>
                <a:gd name="T9" fmla="*/ 2147483646 h 10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1031"/>
                <a:gd name="T17" fmla="*/ 478 w 478"/>
                <a:gd name="T18" fmla="*/ 1031 h 10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1031">
                  <a:moveTo>
                    <a:pt x="0" y="1031"/>
                  </a:moveTo>
                  <a:cubicBezTo>
                    <a:pt x="12" y="643"/>
                    <a:pt x="150" y="286"/>
                    <a:pt x="373" y="0"/>
                  </a:cubicBezTo>
                  <a:lnTo>
                    <a:pt x="478" y="105"/>
                  </a:lnTo>
                  <a:cubicBezTo>
                    <a:pt x="281" y="363"/>
                    <a:pt x="159" y="683"/>
                    <a:pt x="147" y="1031"/>
                  </a:cubicBezTo>
                  <a:lnTo>
                    <a:pt x="0" y="1031"/>
                  </a:lnTo>
                  <a:close/>
                </a:path>
              </a:pathLst>
            </a:custGeom>
            <a:solidFill>
              <a:srgbClr val="F19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8" name="Freeform 9">
              <a:extLst>
                <a:ext uri="{FF2B5EF4-FFF2-40B4-BE49-F238E27FC236}">
                  <a16:creationId xmlns:a16="http://schemas.microsoft.com/office/drawing/2014/main" id="{FF144A52-9F67-462F-BC99-C3FA89250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1144588"/>
              <a:ext cx="309563" cy="558800"/>
            </a:xfrm>
            <a:custGeom>
              <a:avLst/>
              <a:gdLst>
                <a:gd name="T0" fmla="*/ 2147483646 w 535"/>
                <a:gd name="T1" fmla="*/ 2147483646 h 963"/>
                <a:gd name="T2" fmla="*/ 0 w 535"/>
                <a:gd name="T3" fmla="*/ 0 h 963"/>
                <a:gd name="T4" fmla="*/ 2147483646 w 535"/>
                <a:gd name="T5" fmla="*/ 0 h 963"/>
                <a:gd name="T6" fmla="*/ 2147483646 w 535"/>
                <a:gd name="T7" fmla="*/ 2147483646 h 963"/>
                <a:gd name="T8" fmla="*/ 2147483646 w 535"/>
                <a:gd name="T9" fmla="*/ 2147483646 h 9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5"/>
                <a:gd name="T16" fmla="*/ 0 h 963"/>
                <a:gd name="T17" fmla="*/ 535 w 535"/>
                <a:gd name="T18" fmla="*/ 963 h 9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5" h="963">
                  <a:moveTo>
                    <a:pt x="430" y="963"/>
                  </a:moveTo>
                  <a:cubicBezTo>
                    <a:pt x="198" y="699"/>
                    <a:pt x="43" y="367"/>
                    <a:pt x="0" y="0"/>
                  </a:cubicBezTo>
                  <a:lnTo>
                    <a:pt x="148" y="0"/>
                  </a:lnTo>
                  <a:cubicBezTo>
                    <a:pt x="190" y="326"/>
                    <a:pt x="329" y="622"/>
                    <a:pt x="535" y="858"/>
                  </a:cubicBezTo>
                  <a:lnTo>
                    <a:pt x="430" y="963"/>
                  </a:lnTo>
                  <a:close/>
                </a:path>
              </a:pathLst>
            </a:custGeom>
            <a:solidFill>
              <a:srgbClr val="D44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56" name="Freeform 10">
            <a:extLst>
              <a:ext uri="{FF2B5EF4-FFF2-40B4-BE49-F238E27FC236}">
                <a16:creationId xmlns:a16="http://schemas.microsoft.com/office/drawing/2014/main" id="{EBB5CF19-88CA-4C64-BE37-7C338C70D68B}"/>
              </a:ext>
            </a:extLst>
          </p:cNvPr>
          <p:cNvSpPr>
            <a:spLocks/>
          </p:cNvSpPr>
          <p:nvPr/>
        </p:nvSpPr>
        <p:spPr bwMode="auto">
          <a:xfrm>
            <a:off x="0" y="2503488"/>
            <a:ext cx="1446213" cy="1884362"/>
          </a:xfrm>
          <a:custGeom>
            <a:avLst/>
            <a:gdLst>
              <a:gd name="T0" fmla="*/ 0 w 2504"/>
              <a:gd name="T1" fmla="*/ 0 h 3251"/>
              <a:gd name="T2" fmla="*/ 2147483646 w 2504"/>
              <a:gd name="T3" fmla="*/ 0 h 3251"/>
              <a:gd name="T4" fmla="*/ 2147483646 w 2504"/>
              <a:gd name="T5" fmla="*/ 2147483646 h 3251"/>
              <a:gd name="T6" fmla="*/ 2147483646 w 2504"/>
              <a:gd name="T7" fmla="*/ 2147483646 h 3251"/>
              <a:gd name="T8" fmla="*/ 0 w 2504"/>
              <a:gd name="T9" fmla="*/ 2147483646 h 3251"/>
              <a:gd name="T10" fmla="*/ 0 w 2504"/>
              <a:gd name="T11" fmla="*/ 0 h 32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04"/>
              <a:gd name="T19" fmla="*/ 0 h 3251"/>
              <a:gd name="T20" fmla="*/ 2504 w 2504"/>
              <a:gd name="T21" fmla="*/ 3251 h 32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04" h="3251">
                <a:moveTo>
                  <a:pt x="0" y="0"/>
                </a:moveTo>
                <a:lnTo>
                  <a:pt x="2504" y="0"/>
                </a:lnTo>
                <a:cubicBezTo>
                  <a:pt x="1973" y="346"/>
                  <a:pt x="1621" y="944"/>
                  <a:pt x="1621" y="1625"/>
                </a:cubicBezTo>
                <a:cubicBezTo>
                  <a:pt x="1621" y="2306"/>
                  <a:pt x="1973" y="2905"/>
                  <a:pt x="2504" y="3251"/>
                </a:cubicBezTo>
                <a:lnTo>
                  <a:pt x="0" y="32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7" name="Rectangle 11">
            <a:extLst>
              <a:ext uri="{FF2B5EF4-FFF2-40B4-BE49-F238E27FC236}">
                <a16:creationId xmlns:a16="http://schemas.microsoft.com/office/drawing/2014/main" id="{9514FB3E-38B7-4FD7-A212-3998DE08C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2503488"/>
            <a:ext cx="541338" cy="18843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21A3D0"/>
              </a:solidFill>
              <a:ea typeface="宋体" panose="02010600030101010101" pitchFamily="2" charset="-122"/>
            </a:endParaRPr>
          </a:p>
        </p:txBody>
      </p:sp>
      <p:sp>
        <p:nvSpPr>
          <p:cNvPr id="27658" name="TextBox 14">
            <a:extLst>
              <a:ext uri="{FF2B5EF4-FFF2-40B4-BE49-F238E27FC236}">
                <a16:creationId xmlns:a16="http://schemas.microsoft.com/office/drawing/2014/main" id="{7FA8197F-7EA1-46C7-919C-C0D92F8CF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2638425"/>
            <a:ext cx="4494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</a:rPr>
              <a:t>涉案财物中心系统软件介绍</a:t>
            </a:r>
          </a:p>
        </p:txBody>
      </p:sp>
      <p:sp>
        <p:nvSpPr>
          <p:cNvPr id="27660" name="TextBox 15">
            <a:extLst>
              <a:ext uri="{FF2B5EF4-FFF2-40B4-BE49-F238E27FC236}">
                <a16:creationId xmlns:a16="http://schemas.microsoft.com/office/drawing/2014/main" id="{D84F9360-6D87-4F48-A46C-46FBA3F7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2198688"/>
            <a:ext cx="12112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0">
                <a:solidFill>
                  <a:srgbClr val="21A3D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4</a:t>
            </a:r>
            <a:endParaRPr lang="zh-CN" altLang="en-US" sz="16000">
              <a:solidFill>
                <a:srgbClr val="21A3D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27661" name="Freeform 9">
            <a:extLst>
              <a:ext uri="{FF2B5EF4-FFF2-40B4-BE49-F238E27FC236}">
                <a16:creationId xmlns:a16="http://schemas.microsoft.com/office/drawing/2014/main" id="{68A32835-1F92-4D84-926A-FF280D2E5728}"/>
              </a:ext>
            </a:extLst>
          </p:cNvPr>
          <p:cNvSpPr>
            <a:spLocks noEditPoints="1"/>
          </p:cNvSpPr>
          <p:nvPr/>
        </p:nvSpPr>
        <p:spPr bwMode="auto">
          <a:xfrm>
            <a:off x="3228975" y="3359150"/>
            <a:ext cx="5218113" cy="141288"/>
          </a:xfrm>
          <a:custGeom>
            <a:avLst/>
            <a:gdLst>
              <a:gd name="T0" fmla="*/ 2147483646 w 8694"/>
              <a:gd name="T1" fmla="*/ 2147483646 h 264"/>
              <a:gd name="T2" fmla="*/ 2147483646 w 8694"/>
              <a:gd name="T3" fmla="*/ 2147483646 h 264"/>
              <a:gd name="T4" fmla="*/ 2147483646 w 8694"/>
              <a:gd name="T5" fmla="*/ 2147483646 h 264"/>
              <a:gd name="T6" fmla="*/ 2147483646 w 8694"/>
              <a:gd name="T7" fmla="*/ 2147483646 h 264"/>
              <a:gd name="T8" fmla="*/ 2147483646 w 8694"/>
              <a:gd name="T9" fmla="*/ 2147483646 h 264"/>
              <a:gd name="T10" fmla="*/ 2147483646 w 8694"/>
              <a:gd name="T11" fmla="*/ 2147483646 h 264"/>
              <a:gd name="T12" fmla="*/ 2147483646 w 8694"/>
              <a:gd name="T13" fmla="*/ 2147483646 h 264"/>
              <a:gd name="T14" fmla="*/ 2147483646 w 8694"/>
              <a:gd name="T15" fmla="*/ 2147483646 h 264"/>
              <a:gd name="T16" fmla="*/ 2147483646 w 8694"/>
              <a:gd name="T17" fmla="*/ 2147483646 h 264"/>
              <a:gd name="T18" fmla="*/ 2147483646 w 8694"/>
              <a:gd name="T19" fmla="*/ 2147483646 h 264"/>
              <a:gd name="T20" fmla="*/ 2147483646 w 8694"/>
              <a:gd name="T21" fmla="*/ 2147483646 h 264"/>
              <a:gd name="T22" fmla="*/ 2147483646 w 8694"/>
              <a:gd name="T23" fmla="*/ 2147483646 h 264"/>
              <a:gd name="T24" fmla="*/ 2147483646 w 8694"/>
              <a:gd name="T25" fmla="*/ 2147483646 h 264"/>
              <a:gd name="T26" fmla="*/ 2147483646 w 8694"/>
              <a:gd name="T27" fmla="*/ 2147483646 h 264"/>
              <a:gd name="T28" fmla="*/ 2147483646 w 8694"/>
              <a:gd name="T29" fmla="*/ 2147483646 h 264"/>
              <a:gd name="T30" fmla="*/ 2147483646 w 8694"/>
              <a:gd name="T31" fmla="*/ 2147483646 h 264"/>
              <a:gd name="T32" fmla="*/ 2147483646 w 8694"/>
              <a:gd name="T33" fmla="*/ 2147483646 h 264"/>
              <a:gd name="T34" fmla="*/ 2147483646 w 8694"/>
              <a:gd name="T35" fmla="*/ 2147483646 h 264"/>
              <a:gd name="T36" fmla="*/ 2147483646 w 8694"/>
              <a:gd name="T37" fmla="*/ 2147483646 h 264"/>
              <a:gd name="T38" fmla="*/ 2147483646 w 8694"/>
              <a:gd name="T39" fmla="*/ 2147483646 h 264"/>
              <a:gd name="T40" fmla="*/ 2147483646 w 8694"/>
              <a:gd name="T41" fmla="*/ 2147483646 h 264"/>
              <a:gd name="T42" fmla="*/ 2147483646 w 8694"/>
              <a:gd name="T43" fmla="*/ 2147483646 h 264"/>
              <a:gd name="T44" fmla="*/ 2147483646 w 8694"/>
              <a:gd name="T45" fmla="*/ 2147483646 h 264"/>
              <a:gd name="T46" fmla="*/ 2147483646 w 8694"/>
              <a:gd name="T47" fmla="*/ 2147483646 h 264"/>
              <a:gd name="T48" fmla="*/ 2147483646 w 8694"/>
              <a:gd name="T49" fmla="*/ 2147483646 h 264"/>
              <a:gd name="T50" fmla="*/ 2147483646 w 8694"/>
              <a:gd name="T51" fmla="*/ 2147483646 h 264"/>
              <a:gd name="T52" fmla="*/ 2147483646 w 8694"/>
              <a:gd name="T53" fmla="*/ 2147483646 h 264"/>
              <a:gd name="T54" fmla="*/ 2147483646 w 8694"/>
              <a:gd name="T55" fmla="*/ 2147483646 h 264"/>
              <a:gd name="T56" fmla="*/ 2147483646 w 8694"/>
              <a:gd name="T57" fmla="*/ 2147483646 h 264"/>
              <a:gd name="T58" fmla="*/ 2147483646 w 8694"/>
              <a:gd name="T59" fmla="*/ 2147483646 h 264"/>
              <a:gd name="T60" fmla="*/ 2147483646 w 8694"/>
              <a:gd name="T61" fmla="*/ 2147483646 h 264"/>
              <a:gd name="T62" fmla="*/ 2147483646 w 8694"/>
              <a:gd name="T63" fmla="*/ 2147483646 h 264"/>
              <a:gd name="T64" fmla="*/ 2147483646 w 8694"/>
              <a:gd name="T65" fmla="*/ 2147483646 h 264"/>
              <a:gd name="T66" fmla="*/ 2147483646 w 8694"/>
              <a:gd name="T67" fmla="*/ 2147483646 h 264"/>
              <a:gd name="T68" fmla="*/ 2147483646 w 8694"/>
              <a:gd name="T69" fmla="*/ 2147483646 h 264"/>
              <a:gd name="T70" fmla="*/ 2147483646 w 8694"/>
              <a:gd name="T71" fmla="*/ 2147483646 h 264"/>
              <a:gd name="T72" fmla="*/ 2147483646 w 8694"/>
              <a:gd name="T73" fmla="*/ 2147483646 h 264"/>
              <a:gd name="T74" fmla="*/ 2147483646 w 8694"/>
              <a:gd name="T75" fmla="*/ 2147483646 h 264"/>
              <a:gd name="T76" fmla="*/ 2147483646 w 8694"/>
              <a:gd name="T77" fmla="*/ 2147483646 h 264"/>
              <a:gd name="T78" fmla="*/ 2147483646 w 8694"/>
              <a:gd name="T79" fmla="*/ 2147483646 h 264"/>
              <a:gd name="T80" fmla="*/ 2147483646 w 8694"/>
              <a:gd name="T81" fmla="*/ 2147483646 h 264"/>
              <a:gd name="T82" fmla="*/ 2147483646 w 8694"/>
              <a:gd name="T83" fmla="*/ 2147483646 h 264"/>
              <a:gd name="T84" fmla="*/ 2147483646 w 8694"/>
              <a:gd name="T85" fmla="*/ 2147483646 h 264"/>
              <a:gd name="T86" fmla="*/ 2147483646 w 8694"/>
              <a:gd name="T87" fmla="*/ 2147483646 h 264"/>
              <a:gd name="T88" fmla="*/ 2147483646 w 8694"/>
              <a:gd name="T89" fmla="*/ 2147483646 h 264"/>
              <a:gd name="T90" fmla="*/ 2147483646 w 8694"/>
              <a:gd name="T91" fmla="*/ 2147483646 h 264"/>
              <a:gd name="T92" fmla="*/ 2147483646 w 8694"/>
              <a:gd name="T93" fmla="*/ 2147483646 h 264"/>
              <a:gd name="T94" fmla="*/ 2147483646 w 8694"/>
              <a:gd name="T95" fmla="*/ 2147483646 h 264"/>
              <a:gd name="T96" fmla="*/ 2147483646 w 8694"/>
              <a:gd name="T97" fmla="*/ 2147483646 h 264"/>
              <a:gd name="T98" fmla="*/ 2147483646 w 8694"/>
              <a:gd name="T99" fmla="*/ 2147483646 h 264"/>
              <a:gd name="T100" fmla="*/ 2147483646 w 8694"/>
              <a:gd name="T101" fmla="*/ 2147483646 h 264"/>
              <a:gd name="T102" fmla="*/ 2147483646 w 8694"/>
              <a:gd name="T103" fmla="*/ 2147483646 h 264"/>
              <a:gd name="T104" fmla="*/ 2147483646 w 8694"/>
              <a:gd name="T105" fmla="*/ 2147483646 h 264"/>
              <a:gd name="T106" fmla="*/ 2147483646 w 8694"/>
              <a:gd name="T107" fmla="*/ 2147483646 h 264"/>
              <a:gd name="T108" fmla="*/ 2147483646 w 8694"/>
              <a:gd name="T109" fmla="*/ 2147483646 h 264"/>
              <a:gd name="T110" fmla="*/ 2147483646 w 8694"/>
              <a:gd name="T111" fmla="*/ 2147483646 h 264"/>
              <a:gd name="T112" fmla="*/ 2147483646 w 8694"/>
              <a:gd name="T113" fmla="*/ 2147483646 h 264"/>
              <a:gd name="T114" fmla="*/ 2147483646 w 8694"/>
              <a:gd name="T115" fmla="*/ 2147483646 h 264"/>
              <a:gd name="T116" fmla="*/ 2147483646 w 8694"/>
              <a:gd name="T117" fmla="*/ 2147483646 h 264"/>
              <a:gd name="T118" fmla="*/ 2147483646 w 8694"/>
              <a:gd name="T119" fmla="*/ 2147483646 h 264"/>
              <a:gd name="T120" fmla="*/ 2147483646 w 8694"/>
              <a:gd name="T121" fmla="*/ 2147483646 h 264"/>
              <a:gd name="T122" fmla="*/ 2147483646 w 8694"/>
              <a:gd name="T123" fmla="*/ 2147483646 h 2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694"/>
              <a:gd name="T187" fmla="*/ 0 h 264"/>
              <a:gd name="T188" fmla="*/ 8694 w 8694"/>
              <a:gd name="T189" fmla="*/ 264 h 26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694" h="264">
                <a:moveTo>
                  <a:pt x="4785" y="219"/>
                </a:moveTo>
                <a:cubicBezTo>
                  <a:pt x="4785" y="219"/>
                  <a:pt x="4823" y="183"/>
                  <a:pt x="4848" y="160"/>
                </a:cubicBezTo>
                <a:cubicBezTo>
                  <a:pt x="4863" y="147"/>
                  <a:pt x="4877" y="139"/>
                  <a:pt x="4877" y="139"/>
                </a:cubicBezTo>
                <a:cubicBezTo>
                  <a:pt x="4877" y="139"/>
                  <a:pt x="4864" y="134"/>
                  <a:pt x="4848" y="138"/>
                </a:cubicBezTo>
                <a:cubicBezTo>
                  <a:pt x="4830" y="142"/>
                  <a:pt x="4813" y="150"/>
                  <a:pt x="4793" y="162"/>
                </a:cubicBezTo>
                <a:cubicBezTo>
                  <a:pt x="4781" y="169"/>
                  <a:pt x="4765" y="183"/>
                  <a:pt x="4756" y="194"/>
                </a:cubicBezTo>
                <a:cubicBezTo>
                  <a:pt x="4744" y="209"/>
                  <a:pt x="4739" y="223"/>
                  <a:pt x="4739" y="223"/>
                </a:cubicBezTo>
                <a:cubicBezTo>
                  <a:pt x="4739" y="223"/>
                  <a:pt x="4733" y="233"/>
                  <a:pt x="4725" y="240"/>
                </a:cubicBezTo>
                <a:cubicBezTo>
                  <a:pt x="4717" y="247"/>
                  <a:pt x="4707" y="250"/>
                  <a:pt x="4707" y="250"/>
                </a:cubicBezTo>
                <a:cubicBezTo>
                  <a:pt x="4707" y="250"/>
                  <a:pt x="4713" y="259"/>
                  <a:pt x="4728" y="262"/>
                </a:cubicBezTo>
                <a:cubicBezTo>
                  <a:pt x="4739" y="264"/>
                  <a:pt x="4757" y="263"/>
                  <a:pt x="4771" y="260"/>
                </a:cubicBezTo>
                <a:cubicBezTo>
                  <a:pt x="4801" y="254"/>
                  <a:pt x="4839" y="224"/>
                  <a:pt x="4839" y="224"/>
                </a:cubicBezTo>
                <a:cubicBezTo>
                  <a:pt x="4839" y="224"/>
                  <a:pt x="4866" y="200"/>
                  <a:pt x="4881" y="178"/>
                </a:cubicBezTo>
                <a:cubicBezTo>
                  <a:pt x="4893" y="159"/>
                  <a:pt x="4893" y="141"/>
                  <a:pt x="4893" y="141"/>
                </a:cubicBezTo>
                <a:cubicBezTo>
                  <a:pt x="4893" y="141"/>
                  <a:pt x="4892" y="137"/>
                  <a:pt x="4889" y="137"/>
                </a:cubicBezTo>
                <a:cubicBezTo>
                  <a:pt x="4886" y="138"/>
                  <a:pt x="4880" y="143"/>
                  <a:pt x="4880" y="143"/>
                </a:cubicBezTo>
                <a:lnTo>
                  <a:pt x="4785" y="219"/>
                </a:lnTo>
                <a:close/>
                <a:moveTo>
                  <a:pt x="4785" y="45"/>
                </a:moveTo>
                <a:cubicBezTo>
                  <a:pt x="4785" y="45"/>
                  <a:pt x="4823" y="81"/>
                  <a:pt x="4848" y="103"/>
                </a:cubicBezTo>
                <a:cubicBezTo>
                  <a:pt x="4863" y="117"/>
                  <a:pt x="4877" y="125"/>
                  <a:pt x="4877" y="125"/>
                </a:cubicBezTo>
                <a:cubicBezTo>
                  <a:pt x="4877" y="125"/>
                  <a:pt x="4864" y="130"/>
                  <a:pt x="4848" y="126"/>
                </a:cubicBezTo>
                <a:cubicBezTo>
                  <a:pt x="4830" y="122"/>
                  <a:pt x="4813" y="114"/>
                  <a:pt x="4793" y="102"/>
                </a:cubicBezTo>
                <a:cubicBezTo>
                  <a:pt x="4781" y="95"/>
                  <a:pt x="4765" y="81"/>
                  <a:pt x="4756" y="70"/>
                </a:cubicBezTo>
                <a:cubicBezTo>
                  <a:pt x="4744" y="55"/>
                  <a:pt x="4739" y="41"/>
                  <a:pt x="4739" y="41"/>
                </a:cubicBezTo>
                <a:cubicBezTo>
                  <a:pt x="4739" y="41"/>
                  <a:pt x="4733" y="31"/>
                  <a:pt x="4725" y="24"/>
                </a:cubicBezTo>
                <a:cubicBezTo>
                  <a:pt x="4717" y="17"/>
                  <a:pt x="4707" y="14"/>
                  <a:pt x="4707" y="14"/>
                </a:cubicBezTo>
                <a:cubicBezTo>
                  <a:pt x="4707" y="14"/>
                  <a:pt x="4713" y="5"/>
                  <a:pt x="4728" y="2"/>
                </a:cubicBezTo>
                <a:cubicBezTo>
                  <a:pt x="4739" y="0"/>
                  <a:pt x="4757" y="1"/>
                  <a:pt x="4771" y="4"/>
                </a:cubicBezTo>
                <a:cubicBezTo>
                  <a:pt x="4801" y="10"/>
                  <a:pt x="4839" y="40"/>
                  <a:pt x="4839" y="40"/>
                </a:cubicBezTo>
                <a:cubicBezTo>
                  <a:pt x="4839" y="40"/>
                  <a:pt x="4866" y="64"/>
                  <a:pt x="4881" y="86"/>
                </a:cubicBezTo>
                <a:cubicBezTo>
                  <a:pt x="4893" y="105"/>
                  <a:pt x="4893" y="123"/>
                  <a:pt x="4893" y="123"/>
                </a:cubicBezTo>
                <a:cubicBezTo>
                  <a:pt x="4893" y="123"/>
                  <a:pt x="4892" y="127"/>
                  <a:pt x="4889" y="126"/>
                </a:cubicBezTo>
                <a:cubicBezTo>
                  <a:pt x="4886" y="125"/>
                  <a:pt x="4880" y="121"/>
                  <a:pt x="4880" y="121"/>
                </a:cubicBezTo>
                <a:lnTo>
                  <a:pt x="4785" y="45"/>
                </a:lnTo>
                <a:close/>
                <a:moveTo>
                  <a:pt x="4967" y="219"/>
                </a:moveTo>
                <a:cubicBezTo>
                  <a:pt x="4967" y="219"/>
                  <a:pt x="5004" y="183"/>
                  <a:pt x="5030" y="160"/>
                </a:cubicBezTo>
                <a:cubicBezTo>
                  <a:pt x="5045" y="147"/>
                  <a:pt x="5058" y="139"/>
                  <a:pt x="5058" y="139"/>
                </a:cubicBezTo>
                <a:cubicBezTo>
                  <a:pt x="5058" y="139"/>
                  <a:pt x="5045" y="134"/>
                  <a:pt x="5029" y="138"/>
                </a:cubicBezTo>
                <a:cubicBezTo>
                  <a:pt x="5011" y="142"/>
                  <a:pt x="4994" y="150"/>
                  <a:pt x="4974" y="162"/>
                </a:cubicBezTo>
                <a:cubicBezTo>
                  <a:pt x="4962" y="169"/>
                  <a:pt x="4946" y="183"/>
                  <a:pt x="4937" y="194"/>
                </a:cubicBezTo>
                <a:cubicBezTo>
                  <a:pt x="4925" y="209"/>
                  <a:pt x="4920" y="223"/>
                  <a:pt x="4920" y="223"/>
                </a:cubicBezTo>
                <a:cubicBezTo>
                  <a:pt x="4920" y="223"/>
                  <a:pt x="4914" y="233"/>
                  <a:pt x="4906" y="240"/>
                </a:cubicBezTo>
                <a:cubicBezTo>
                  <a:pt x="4898" y="247"/>
                  <a:pt x="4888" y="250"/>
                  <a:pt x="4888" y="250"/>
                </a:cubicBezTo>
                <a:cubicBezTo>
                  <a:pt x="4888" y="250"/>
                  <a:pt x="4894" y="259"/>
                  <a:pt x="4910" y="262"/>
                </a:cubicBezTo>
                <a:cubicBezTo>
                  <a:pt x="4920" y="264"/>
                  <a:pt x="4938" y="263"/>
                  <a:pt x="4952" y="260"/>
                </a:cubicBezTo>
                <a:cubicBezTo>
                  <a:pt x="4982" y="254"/>
                  <a:pt x="5020" y="224"/>
                  <a:pt x="5020" y="224"/>
                </a:cubicBezTo>
                <a:cubicBezTo>
                  <a:pt x="5020" y="224"/>
                  <a:pt x="5047" y="200"/>
                  <a:pt x="5062" y="178"/>
                </a:cubicBezTo>
                <a:cubicBezTo>
                  <a:pt x="5074" y="159"/>
                  <a:pt x="5074" y="141"/>
                  <a:pt x="5074" y="141"/>
                </a:cubicBezTo>
                <a:cubicBezTo>
                  <a:pt x="5074" y="141"/>
                  <a:pt x="5073" y="137"/>
                  <a:pt x="5070" y="137"/>
                </a:cubicBezTo>
                <a:cubicBezTo>
                  <a:pt x="5067" y="138"/>
                  <a:pt x="5061" y="143"/>
                  <a:pt x="5061" y="143"/>
                </a:cubicBezTo>
                <a:lnTo>
                  <a:pt x="4967" y="219"/>
                </a:lnTo>
                <a:close/>
                <a:moveTo>
                  <a:pt x="4967" y="45"/>
                </a:moveTo>
                <a:cubicBezTo>
                  <a:pt x="4967" y="45"/>
                  <a:pt x="5004" y="81"/>
                  <a:pt x="5030" y="103"/>
                </a:cubicBezTo>
                <a:cubicBezTo>
                  <a:pt x="5045" y="117"/>
                  <a:pt x="5058" y="125"/>
                  <a:pt x="5058" y="125"/>
                </a:cubicBezTo>
                <a:cubicBezTo>
                  <a:pt x="5058" y="125"/>
                  <a:pt x="5045" y="130"/>
                  <a:pt x="5029" y="126"/>
                </a:cubicBezTo>
                <a:cubicBezTo>
                  <a:pt x="5011" y="122"/>
                  <a:pt x="4994" y="114"/>
                  <a:pt x="4974" y="102"/>
                </a:cubicBezTo>
                <a:cubicBezTo>
                  <a:pt x="4962" y="95"/>
                  <a:pt x="4946" y="81"/>
                  <a:pt x="4937" y="70"/>
                </a:cubicBezTo>
                <a:cubicBezTo>
                  <a:pt x="4925" y="55"/>
                  <a:pt x="4920" y="41"/>
                  <a:pt x="4920" y="41"/>
                </a:cubicBezTo>
                <a:cubicBezTo>
                  <a:pt x="4920" y="41"/>
                  <a:pt x="4914" y="31"/>
                  <a:pt x="4906" y="24"/>
                </a:cubicBezTo>
                <a:cubicBezTo>
                  <a:pt x="4898" y="17"/>
                  <a:pt x="4888" y="14"/>
                  <a:pt x="4888" y="14"/>
                </a:cubicBezTo>
                <a:cubicBezTo>
                  <a:pt x="4888" y="14"/>
                  <a:pt x="4894" y="5"/>
                  <a:pt x="4910" y="2"/>
                </a:cubicBezTo>
                <a:cubicBezTo>
                  <a:pt x="4920" y="0"/>
                  <a:pt x="4938" y="1"/>
                  <a:pt x="4952" y="4"/>
                </a:cubicBezTo>
                <a:cubicBezTo>
                  <a:pt x="4982" y="10"/>
                  <a:pt x="5020" y="40"/>
                  <a:pt x="5020" y="40"/>
                </a:cubicBezTo>
                <a:cubicBezTo>
                  <a:pt x="5020" y="40"/>
                  <a:pt x="5047" y="64"/>
                  <a:pt x="5062" y="86"/>
                </a:cubicBezTo>
                <a:cubicBezTo>
                  <a:pt x="5074" y="105"/>
                  <a:pt x="5074" y="123"/>
                  <a:pt x="5074" y="123"/>
                </a:cubicBezTo>
                <a:cubicBezTo>
                  <a:pt x="5074" y="123"/>
                  <a:pt x="5073" y="127"/>
                  <a:pt x="5070" y="126"/>
                </a:cubicBezTo>
                <a:cubicBezTo>
                  <a:pt x="5067" y="125"/>
                  <a:pt x="5061" y="121"/>
                  <a:pt x="5061" y="121"/>
                </a:cubicBezTo>
                <a:lnTo>
                  <a:pt x="4967" y="45"/>
                </a:lnTo>
                <a:close/>
                <a:moveTo>
                  <a:pt x="5148" y="219"/>
                </a:moveTo>
                <a:cubicBezTo>
                  <a:pt x="5148" y="219"/>
                  <a:pt x="5185" y="183"/>
                  <a:pt x="5211" y="160"/>
                </a:cubicBezTo>
                <a:cubicBezTo>
                  <a:pt x="5226" y="147"/>
                  <a:pt x="5239" y="139"/>
                  <a:pt x="5239" y="139"/>
                </a:cubicBezTo>
                <a:cubicBezTo>
                  <a:pt x="5239" y="139"/>
                  <a:pt x="5226" y="134"/>
                  <a:pt x="5210" y="138"/>
                </a:cubicBezTo>
                <a:cubicBezTo>
                  <a:pt x="5193" y="142"/>
                  <a:pt x="5175" y="150"/>
                  <a:pt x="5155" y="162"/>
                </a:cubicBezTo>
                <a:cubicBezTo>
                  <a:pt x="5143" y="169"/>
                  <a:pt x="5128" y="183"/>
                  <a:pt x="5119" y="194"/>
                </a:cubicBezTo>
                <a:cubicBezTo>
                  <a:pt x="5106" y="209"/>
                  <a:pt x="5101" y="223"/>
                  <a:pt x="5101" y="223"/>
                </a:cubicBezTo>
                <a:cubicBezTo>
                  <a:pt x="5101" y="223"/>
                  <a:pt x="5095" y="233"/>
                  <a:pt x="5087" y="240"/>
                </a:cubicBezTo>
                <a:cubicBezTo>
                  <a:pt x="5079" y="247"/>
                  <a:pt x="5069" y="250"/>
                  <a:pt x="5069" y="250"/>
                </a:cubicBezTo>
                <a:cubicBezTo>
                  <a:pt x="5069" y="250"/>
                  <a:pt x="5075" y="259"/>
                  <a:pt x="5091" y="262"/>
                </a:cubicBezTo>
                <a:cubicBezTo>
                  <a:pt x="5101" y="264"/>
                  <a:pt x="5119" y="263"/>
                  <a:pt x="5133" y="260"/>
                </a:cubicBezTo>
                <a:cubicBezTo>
                  <a:pt x="5163" y="254"/>
                  <a:pt x="5201" y="224"/>
                  <a:pt x="5201" y="224"/>
                </a:cubicBezTo>
                <a:cubicBezTo>
                  <a:pt x="5201" y="224"/>
                  <a:pt x="5229" y="200"/>
                  <a:pt x="5243" y="178"/>
                </a:cubicBezTo>
                <a:cubicBezTo>
                  <a:pt x="5256" y="159"/>
                  <a:pt x="5255" y="141"/>
                  <a:pt x="5255" y="141"/>
                </a:cubicBezTo>
                <a:cubicBezTo>
                  <a:pt x="5255" y="141"/>
                  <a:pt x="5254" y="137"/>
                  <a:pt x="5251" y="137"/>
                </a:cubicBezTo>
                <a:cubicBezTo>
                  <a:pt x="5248" y="138"/>
                  <a:pt x="5242" y="143"/>
                  <a:pt x="5242" y="143"/>
                </a:cubicBezTo>
                <a:lnTo>
                  <a:pt x="5148" y="219"/>
                </a:lnTo>
                <a:close/>
                <a:moveTo>
                  <a:pt x="5148" y="45"/>
                </a:moveTo>
                <a:cubicBezTo>
                  <a:pt x="5148" y="45"/>
                  <a:pt x="5185" y="81"/>
                  <a:pt x="5211" y="103"/>
                </a:cubicBezTo>
                <a:cubicBezTo>
                  <a:pt x="5226" y="117"/>
                  <a:pt x="5239" y="125"/>
                  <a:pt x="5239" y="125"/>
                </a:cubicBezTo>
                <a:cubicBezTo>
                  <a:pt x="5239" y="125"/>
                  <a:pt x="5226" y="130"/>
                  <a:pt x="5210" y="126"/>
                </a:cubicBezTo>
                <a:cubicBezTo>
                  <a:pt x="5193" y="122"/>
                  <a:pt x="5175" y="114"/>
                  <a:pt x="5155" y="102"/>
                </a:cubicBezTo>
                <a:cubicBezTo>
                  <a:pt x="5143" y="95"/>
                  <a:pt x="5128" y="81"/>
                  <a:pt x="5119" y="70"/>
                </a:cubicBezTo>
                <a:cubicBezTo>
                  <a:pt x="5106" y="55"/>
                  <a:pt x="5101" y="41"/>
                  <a:pt x="5101" y="41"/>
                </a:cubicBezTo>
                <a:cubicBezTo>
                  <a:pt x="5101" y="41"/>
                  <a:pt x="5095" y="31"/>
                  <a:pt x="5087" y="24"/>
                </a:cubicBezTo>
                <a:cubicBezTo>
                  <a:pt x="5079" y="17"/>
                  <a:pt x="5069" y="14"/>
                  <a:pt x="5069" y="14"/>
                </a:cubicBezTo>
                <a:cubicBezTo>
                  <a:pt x="5069" y="14"/>
                  <a:pt x="5075" y="5"/>
                  <a:pt x="5091" y="2"/>
                </a:cubicBezTo>
                <a:cubicBezTo>
                  <a:pt x="5101" y="0"/>
                  <a:pt x="5119" y="1"/>
                  <a:pt x="5133" y="4"/>
                </a:cubicBezTo>
                <a:cubicBezTo>
                  <a:pt x="5163" y="10"/>
                  <a:pt x="5201" y="40"/>
                  <a:pt x="5201" y="40"/>
                </a:cubicBezTo>
                <a:cubicBezTo>
                  <a:pt x="5201" y="40"/>
                  <a:pt x="5229" y="64"/>
                  <a:pt x="5243" y="86"/>
                </a:cubicBezTo>
                <a:cubicBezTo>
                  <a:pt x="5256" y="105"/>
                  <a:pt x="5255" y="123"/>
                  <a:pt x="5255" y="123"/>
                </a:cubicBezTo>
                <a:cubicBezTo>
                  <a:pt x="5255" y="123"/>
                  <a:pt x="5254" y="127"/>
                  <a:pt x="5251" y="126"/>
                </a:cubicBezTo>
                <a:cubicBezTo>
                  <a:pt x="5248" y="125"/>
                  <a:pt x="5242" y="121"/>
                  <a:pt x="5242" y="121"/>
                </a:cubicBezTo>
                <a:lnTo>
                  <a:pt x="5148" y="45"/>
                </a:lnTo>
                <a:close/>
                <a:moveTo>
                  <a:pt x="5329" y="219"/>
                </a:moveTo>
                <a:cubicBezTo>
                  <a:pt x="5329" y="219"/>
                  <a:pt x="5366" y="183"/>
                  <a:pt x="5392" y="160"/>
                </a:cubicBezTo>
                <a:cubicBezTo>
                  <a:pt x="5407" y="147"/>
                  <a:pt x="5420" y="139"/>
                  <a:pt x="5420" y="139"/>
                </a:cubicBezTo>
                <a:cubicBezTo>
                  <a:pt x="5420" y="139"/>
                  <a:pt x="5408" y="134"/>
                  <a:pt x="5392" y="138"/>
                </a:cubicBezTo>
                <a:cubicBezTo>
                  <a:pt x="5374" y="142"/>
                  <a:pt x="5356" y="150"/>
                  <a:pt x="5337" y="162"/>
                </a:cubicBezTo>
                <a:cubicBezTo>
                  <a:pt x="5324" y="169"/>
                  <a:pt x="5309" y="183"/>
                  <a:pt x="5300" y="194"/>
                </a:cubicBezTo>
                <a:cubicBezTo>
                  <a:pt x="5287" y="209"/>
                  <a:pt x="5282" y="223"/>
                  <a:pt x="5282" y="223"/>
                </a:cubicBezTo>
                <a:cubicBezTo>
                  <a:pt x="5282" y="223"/>
                  <a:pt x="5276" y="233"/>
                  <a:pt x="5268" y="240"/>
                </a:cubicBezTo>
                <a:cubicBezTo>
                  <a:pt x="5260" y="247"/>
                  <a:pt x="5250" y="250"/>
                  <a:pt x="5250" y="250"/>
                </a:cubicBezTo>
                <a:cubicBezTo>
                  <a:pt x="5250" y="250"/>
                  <a:pt x="5256" y="259"/>
                  <a:pt x="5272" y="262"/>
                </a:cubicBezTo>
                <a:cubicBezTo>
                  <a:pt x="5282" y="264"/>
                  <a:pt x="5300" y="263"/>
                  <a:pt x="5314" y="260"/>
                </a:cubicBezTo>
                <a:cubicBezTo>
                  <a:pt x="5344" y="254"/>
                  <a:pt x="5382" y="224"/>
                  <a:pt x="5382" y="224"/>
                </a:cubicBezTo>
                <a:cubicBezTo>
                  <a:pt x="5382" y="224"/>
                  <a:pt x="5410" y="200"/>
                  <a:pt x="5424" y="178"/>
                </a:cubicBezTo>
                <a:cubicBezTo>
                  <a:pt x="5437" y="159"/>
                  <a:pt x="5437" y="141"/>
                  <a:pt x="5437" y="141"/>
                </a:cubicBezTo>
                <a:cubicBezTo>
                  <a:pt x="5437" y="141"/>
                  <a:pt x="5435" y="137"/>
                  <a:pt x="5432" y="137"/>
                </a:cubicBezTo>
                <a:cubicBezTo>
                  <a:pt x="5429" y="138"/>
                  <a:pt x="5423" y="143"/>
                  <a:pt x="5423" y="143"/>
                </a:cubicBezTo>
                <a:lnTo>
                  <a:pt x="5329" y="219"/>
                </a:lnTo>
                <a:close/>
                <a:moveTo>
                  <a:pt x="5329" y="45"/>
                </a:moveTo>
                <a:cubicBezTo>
                  <a:pt x="5329" y="45"/>
                  <a:pt x="5366" y="81"/>
                  <a:pt x="5392" y="103"/>
                </a:cubicBezTo>
                <a:cubicBezTo>
                  <a:pt x="5407" y="117"/>
                  <a:pt x="5420" y="125"/>
                  <a:pt x="5420" y="125"/>
                </a:cubicBezTo>
                <a:cubicBezTo>
                  <a:pt x="5420" y="125"/>
                  <a:pt x="5408" y="130"/>
                  <a:pt x="5392" y="126"/>
                </a:cubicBezTo>
                <a:cubicBezTo>
                  <a:pt x="5374" y="122"/>
                  <a:pt x="5356" y="114"/>
                  <a:pt x="5337" y="102"/>
                </a:cubicBezTo>
                <a:cubicBezTo>
                  <a:pt x="5324" y="95"/>
                  <a:pt x="5309" y="81"/>
                  <a:pt x="5300" y="70"/>
                </a:cubicBezTo>
                <a:cubicBezTo>
                  <a:pt x="5287" y="55"/>
                  <a:pt x="5282" y="41"/>
                  <a:pt x="5282" y="41"/>
                </a:cubicBezTo>
                <a:cubicBezTo>
                  <a:pt x="5282" y="41"/>
                  <a:pt x="5276" y="31"/>
                  <a:pt x="5268" y="24"/>
                </a:cubicBezTo>
                <a:cubicBezTo>
                  <a:pt x="5260" y="17"/>
                  <a:pt x="5250" y="14"/>
                  <a:pt x="5250" y="14"/>
                </a:cubicBezTo>
                <a:cubicBezTo>
                  <a:pt x="5250" y="14"/>
                  <a:pt x="5256" y="5"/>
                  <a:pt x="5272" y="2"/>
                </a:cubicBezTo>
                <a:cubicBezTo>
                  <a:pt x="5282" y="0"/>
                  <a:pt x="5300" y="1"/>
                  <a:pt x="5314" y="4"/>
                </a:cubicBezTo>
                <a:cubicBezTo>
                  <a:pt x="5344" y="10"/>
                  <a:pt x="5382" y="40"/>
                  <a:pt x="5382" y="40"/>
                </a:cubicBezTo>
                <a:cubicBezTo>
                  <a:pt x="5382" y="40"/>
                  <a:pt x="5410" y="64"/>
                  <a:pt x="5424" y="86"/>
                </a:cubicBezTo>
                <a:cubicBezTo>
                  <a:pt x="5437" y="105"/>
                  <a:pt x="5437" y="123"/>
                  <a:pt x="5437" y="123"/>
                </a:cubicBezTo>
                <a:cubicBezTo>
                  <a:pt x="5437" y="123"/>
                  <a:pt x="5435" y="127"/>
                  <a:pt x="5432" y="126"/>
                </a:cubicBezTo>
                <a:cubicBezTo>
                  <a:pt x="5429" y="125"/>
                  <a:pt x="5423" y="121"/>
                  <a:pt x="5423" y="121"/>
                </a:cubicBezTo>
                <a:lnTo>
                  <a:pt x="5329" y="45"/>
                </a:lnTo>
                <a:close/>
                <a:moveTo>
                  <a:pt x="5510" y="219"/>
                </a:moveTo>
                <a:cubicBezTo>
                  <a:pt x="5510" y="219"/>
                  <a:pt x="5547" y="183"/>
                  <a:pt x="5573" y="160"/>
                </a:cubicBezTo>
                <a:cubicBezTo>
                  <a:pt x="5588" y="147"/>
                  <a:pt x="5601" y="139"/>
                  <a:pt x="5601" y="139"/>
                </a:cubicBezTo>
                <a:cubicBezTo>
                  <a:pt x="5601" y="139"/>
                  <a:pt x="5589" y="134"/>
                  <a:pt x="5573" y="138"/>
                </a:cubicBezTo>
                <a:cubicBezTo>
                  <a:pt x="5555" y="142"/>
                  <a:pt x="5537" y="150"/>
                  <a:pt x="5518" y="162"/>
                </a:cubicBezTo>
                <a:cubicBezTo>
                  <a:pt x="5505" y="169"/>
                  <a:pt x="5490" y="183"/>
                  <a:pt x="5481" y="194"/>
                </a:cubicBezTo>
                <a:cubicBezTo>
                  <a:pt x="5469" y="209"/>
                  <a:pt x="5463" y="223"/>
                  <a:pt x="5463" y="223"/>
                </a:cubicBezTo>
                <a:cubicBezTo>
                  <a:pt x="5463" y="223"/>
                  <a:pt x="5457" y="233"/>
                  <a:pt x="5450" y="240"/>
                </a:cubicBezTo>
                <a:cubicBezTo>
                  <a:pt x="5441" y="247"/>
                  <a:pt x="5432" y="250"/>
                  <a:pt x="5432" y="250"/>
                </a:cubicBezTo>
                <a:cubicBezTo>
                  <a:pt x="5432" y="250"/>
                  <a:pt x="5437" y="259"/>
                  <a:pt x="5453" y="262"/>
                </a:cubicBezTo>
                <a:cubicBezTo>
                  <a:pt x="5464" y="264"/>
                  <a:pt x="5481" y="263"/>
                  <a:pt x="5496" y="260"/>
                </a:cubicBezTo>
                <a:cubicBezTo>
                  <a:pt x="5525" y="254"/>
                  <a:pt x="5564" y="224"/>
                  <a:pt x="5564" y="224"/>
                </a:cubicBezTo>
                <a:cubicBezTo>
                  <a:pt x="5564" y="224"/>
                  <a:pt x="5591" y="200"/>
                  <a:pt x="5605" y="178"/>
                </a:cubicBezTo>
                <a:cubicBezTo>
                  <a:pt x="5618" y="159"/>
                  <a:pt x="5618" y="141"/>
                  <a:pt x="5618" y="141"/>
                </a:cubicBezTo>
                <a:cubicBezTo>
                  <a:pt x="5618" y="141"/>
                  <a:pt x="5616" y="137"/>
                  <a:pt x="5614" y="137"/>
                </a:cubicBezTo>
                <a:cubicBezTo>
                  <a:pt x="5610" y="138"/>
                  <a:pt x="5604" y="143"/>
                  <a:pt x="5604" y="143"/>
                </a:cubicBezTo>
                <a:lnTo>
                  <a:pt x="5510" y="219"/>
                </a:lnTo>
                <a:close/>
                <a:moveTo>
                  <a:pt x="5510" y="45"/>
                </a:moveTo>
                <a:cubicBezTo>
                  <a:pt x="5510" y="45"/>
                  <a:pt x="5547" y="81"/>
                  <a:pt x="5573" y="103"/>
                </a:cubicBezTo>
                <a:cubicBezTo>
                  <a:pt x="5588" y="117"/>
                  <a:pt x="5601" y="125"/>
                  <a:pt x="5601" y="125"/>
                </a:cubicBezTo>
                <a:cubicBezTo>
                  <a:pt x="5601" y="125"/>
                  <a:pt x="5589" y="130"/>
                  <a:pt x="5573" y="126"/>
                </a:cubicBezTo>
                <a:cubicBezTo>
                  <a:pt x="5555" y="122"/>
                  <a:pt x="5537" y="114"/>
                  <a:pt x="5518" y="102"/>
                </a:cubicBezTo>
                <a:cubicBezTo>
                  <a:pt x="5505" y="95"/>
                  <a:pt x="5490" y="81"/>
                  <a:pt x="5481" y="70"/>
                </a:cubicBezTo>
                <a:cubicBezTo>
                  <a:pt x="5469" y="55"/>
                  <a:pt x="5463" y="41"/>
                  <a:pt x="5463" y="41"/>
                </a:cubicBezTo>
                <a:cubicBezTo>
                  <a:pt x="5463" y="41"/>
                  <a:pt x="5457" y="31"/>
                  <a:pt x="5450" y="24"/>
                </a:cubicBezTo>
                <a:cubicBezTo>
                  <a:pt x="5441" y="17"/>
                  <a:pt x="5432" y="14"/>
                  <a:pt x="5432" y="14"/>
                </a:cubicBezTo>
                <a:cubicBezTo>
                  <a:pt x="5432" y="14"/>
                  <a:pt x="5437" y="5"/>
                  <a:pt x="5453" y="2"/>
                </a:cubicBezTo>
                <a:cubicBezTo>
                  <a:pt x="5464" y="0"/>
                  <a:pt x="5481" y="1"/>
                  <a:pt x="5496" y="4"/>
                </a:cubicBezTo>
                <a:cubicBezTo>
                  <a:pt x="5525" y="10"/>
                  <a:pt x="5564" y="40"/>
                  <a:pt x="5564" y="40"/>
                </a:cubicBezTo>
                <a:cubicBezTo>
                  <a:pt x="5564" y="40"/>
                  <a:pt x="5591" y="64"/>
                  <a:pt x="5605" y="86"/>
                </a:cubicBezTo>
                <a:cubicBezTo>
                  <a:pt x="5618" y="105"/>
                  <a:pt x="5618" y="123"/>
                  <a:pt x="5618" y="123"/>
                </a:cubicBezTo>
                <a:cubicBezTo>
                  <a:pt x="5618" y="123"/>
                  <a:pt x="5616" y="127"/>
                  <a:pt x="5614" y="126"/>
                </a:cubicBezTo>
                <a:cubicBezTo>
                  <a:pt x="5610" y="125"/>
                  <a:pt x="5604" y="121"/>
                  <a:pt x="5604" y="121"/>
                </a:cubicBezTo>
                <a:lnTo>
                  <a:pt x="5510" y="45"/>
                </a:lnTo>
                <a:close/>
                <a:moveTo>
                  <a:pt x="5691" y="219"/>
                </a:moveTo>
                <a:cubicBezTo>
                  <a:pt x="5691" y="219"/>
                  <a:pt x="5728" y="183"/>
                  <a:pt x="5754" y="160"/>
                </a:cubicBezTo>
                <a:cubicBezTo>
                  <a:pt x="5769" y="147"/>
                  <a:pt x="5782" y="139"/>
                  <a:pt x="5782" y="139"/>
                </a:cubicBezTo>
                <a:cubicBezTo>
                  <a:pt x="5782" y="139"/>
                  <a:pt x="5770" y="134"/>
                  <a:pt x="5754" y="138"/>
                </a:cubicBezTo>
                <a:cubicBezTo>
                  <a:pt x="5736" y="142"/>
                  <a:pt x="5718" y="150"/>
                  <a:pt x="5699" y="162"/>
                </a:cubicBezTo>
                <a:cubicBezTo>
                  <a:pt x="5687" y="169"/>
                  <a:pt x="5671" y="183"/>
                  <a:pt x="5662" y="194"/>
                </a:cubicBezTo>
                <a:cubicBezTo>
                  <a:pt x="5650" y="209"/>
                  <a:pt x="5644" y="223"/>
                  <a:pt x="5644" y="223"/>
                </a:cubicBezTo>
                <a:cubicBezTo>
                  <a:pt x="5644" y="223"/>
                  <a:pt x="5638" y="233"/>
                  <a:pt x="5631" y="240"/>
                </a:cubicBezTo>
                <a:cubicBezTo>
                  <a:pt x="5623" y="247"/>
                  <a:pt x="5613" y="250"/>
                  <a:pt x="5613" y="250"/>
                </a:cubicBezTo>
                <a:cubicBezTo>
                  <a:pt x="5613" y="250"/>
                  <a:pt x="5618" y="259"/>
                  <a:pt x="5634" y="262"/>
                </a:cubicBezTo>
                <a:cubicBezTo>
                  <a:pt x="5645" y="264"/>
                  <a:pt x="5662" y="263"/>
                  <a:pt x="5677" y="260"/>
                </a:cubicBezTo>
                <a:cubicBezTo>
                  <a:pt x="5706" y="254"/>
                  <a:pt x="5745" y="224"/>
                  <a:pt x="5745" y="224"/>
                </a:cubicBezTo>
                <a:cubicBezTo>
                  <a:pt x="5745" y="224"/>
                  <a:pt x="5772" y="200"/>
                  <a:pt x="5786" y="178"/>
                </a:cubicBezTo>
                <a:cubicBezTo>
                  <a:pt x="5799" y="159"/>
                  <a:pt x="5799" y="141"/>
                  <a:pt x="5799" y="141"/>
                </a:cubicBezTo>
                <a:cubicBezTo>
                  <a:pt x="5799" y="141"/>
                  <a:pt x="5798" y="137"/>
                  <a:pt x="5795" y="137"/>
                </a:cubicBezTo>
                <a:cubicBezTo>
                  <a:pt x="5791" y="138"/>
                  <a:pt x="5786" y="143"/>
                  <a:pt x="5786" y="143"/>
                </a:cubicBezTo>
                <a:lnTo>
                  <a:pt x="5691" y="219"/>
                </a:lnTo>
                <a:close/>
                <a:moveTo>
                  <a:pt x="5691" y="45"/>
                </a:moveTo>
                <a:cubicBezTo>
                  <a:pt x="5691" y="45"/>
                  <a:pt x="5728" y="81"/>
                  <a:pt x="5754" y="103"/>
                </a:cubicBezTo>
                <a:cubicBezTo>
                  <a:pt x="5769" y="117"/>
                  <a:pt x="5782" y="125"/>
                  <a:pt x="5782" y="125"/>
                </a:cubicBezTo>
                <a:cubicBezTo>
                  <a:pt x="5782" y="125"/>
                  <a:pt x="5770" y="130"/>
                  <a:pt x="5754" y="126"/>
                </a:cubicBezTo>
                <a:cubicBezTo>
                  <a:pt x="5736" y="122"/>
                  <a:pt x="5718" y="114"/>
                  <a:pt x="5699" y="102"/>
                </a:cubicBezTo>
                <a:cubicBezTo>
                  <a:pt x="5687" y="95"/>
                  <a:pt x="5671" y="81"/>
                  <a:pt x="5662" y="70"/>
                </a:cubicBezTo>
                <a:cubicBezTo>
                  <a:pt x="5650" y="55"/>
                  <a:pt x="5644" y="41"/>
                  <a:pt x="5644" y="41"/>
                </a:cubicBezTo>
                <a:cubicBezTo>
                  <a:pt x="5644" y="41"/>
                  <a:pt x="5638" y="31"/>
                  <a:pt x="5631" y="24"/>
                </a:cubicBezTo>
                <a:cubicBezTo>
                  <a:pt x="5623" y="17"/>
                  <a:pt x="5613" y="14"/>
                  <a:pt x="5613" y="14"/>
                </a:cubicBezTo>
                <a:cubicBezTo>
                  <a:pt x="5613" y="14"/>
                  <a:pt x="5618" y="5"/>
                  <a:pt x="5634" y="2"/>
                </a:cubicBezTo>
                <a:cubicBezTo>
                  <a:pt x="5645" y="0"/>
                  <a:pt x="5662" y="1"/>
                  <a:pt x="5677" y="4"/>
                </a:cubicBezTo>
                <a:cubicBezTo>
                  <a:pt x="5706" y="10"/>
                  <a:pt x="5745" y="40"/>
                  <a:pt x="5745" y="40"/>
                </a:cubicBezTo>
                <a:cubicBezTo>
                  <a:pt x="5745" y="40"/>
                  <a:pt x="5772" y="64"/>
                  <a:pt x="5786" y="86"/>
                </a:cubicBezTo>
                <a:cubicBezTo>
                  <a:pt x="5799" y="105"/>
                  <a:pt x="5799" y="123"/>
                  <a:pt x="5799" y="123"/>
                </a:cubicBezTo>
                <a:cubicBezTo>
                  <a:pt x="5799" y="123"/>
                  <a:pt x="5798" y="127"/>
                  <a:pt x="5795" y="126"/>
                </a:cubicBezTo>
                <a:cubicBezTo>
                  <a:pt x="5791" y="125"/>
                  <a:pt x="5786" y="121"/>
                  <a:pt x="5786" y="121"/>
                </a:cubicBezTo>
                <a:lnTo>
                  <a:pt x="5691" y="45"/>
                </a:lnTo>
                <a:close/>
                <a:moveTo>
                  <a:pt x="5872" y="219"/>
                </a:moveTo>
                <a:cubicBezTo>
                  <a:pt x="5872" y="219"/>
                  <a:pt x="5909" y="183"/>
                  <a:pt x="5935" y="160"/>
                </a:cubicBezTo>
                <a:cubicBezTo>
                  <a:pt x="5950" y="147"/>
                  <a:pt x="5964" y="139"/>
                  <a:pt x="5964" y="139"/>
                </a:cubicBezTo>
                <a:cubicBezTo>
                  <a:pt x="5964" y="139"/>
                  <a:pt x="5951" y="134"/>
                  <a:pt x="5935" y="138"/>
                </a:cubicBezTo>
                <a:cubicBezTo>
                  <a:pt x="5917" y="142"/>
                  <a:pt x="5900" y="150"/>
                  <a:pt x="5880" y="162"/>
                </a:cubicBezTo>
                <a:cubicBezTo>
                  <a:pt x="5868" y="169"/>
                  <a:pt x="5852" y="183"/>
                  <a:pt x="5843" y="194"/>
                </a:cubicBezTo>
                <a:cubicBezTo>
                  <a:pt x="5831" y="209"/>
                  <a:pt x="5825" y="223"/>
                  <a:pt x="5825" y="223"/>
                </a:cubicBezTo>
                <a:cubicBezTo>
                  <a:pt x="5825" y="223"/>
                  <a:pt x="5819" y="233"/>
                  <a:pt x="5812" y="240"/>
                </a:cubicBezTo>
                <a:cubicBezTo>
                  <a:pt x="5804" y="247"/>
                  <a:pt x="5794" y="250"/>
                  <a:pt x="5794" y="250"/>
                </a:cubicBezTo>
                <a:cubicBezTo>
                  <a:pt x="5794" y="250"/>
                  <a:pt x="5799" y="259"/>
                  <a:pt x="5815" y="262"/>
                </a:cubicBezTo>
                <a:cubicBezTo>
                  <a:pt x="5826" y="264"/>
                  <a:pt x="5843" y="263"/>
                  <a:pt x="5858" y="260"/>
                </a:cubicBezTo>
                <a:cubicBezTo>
                  <a:pt x="5887" y="254"/>
                  <a:pt x="5926" y="224"/>
                  <a:pt x="5926" y="224"/>
                </a:cubicBezTo>
                <a:cubicBezTo>
                  <a:pt x="5926" y="224"/>
                  <a:pt x="5953" y="200"/>
                  <a:pt x="5967" y="178"/>
                </a:cubicBezTo>
                <a:cubicBezTo>
                  <a:pt x="5980" y="159"/>
                  <a:pt x="5980" y="141"/>
                  <a:pt x="5980" y="141"/>
                </a:cubicBezTo>
                <a:cubicBezTo>
                  <a:pt x="5980" y="141"/>
                  <a:pt x="5979" y="137"/>
                  <a:pt x="5976" y="137"/>
                </a:cubicBezTo>
                <a:cubicBezTo>
                  <a:pt x="5973" y="138"/>
                  <a:pt x="5967" y="143"/>
                  <a:pt x="5967" y="143"/>
                </a:cubicBezTo>
                <a:lnTo>
                  <a:pt x="5872" y="219"/>
                </a:lnTo>
                <a:close/>
                <a:moveTo>
                  <a:pt x="5872" y="45"/>
                </a:moveTo>
                <a:cubicBezTo>
                  <a:pt x="5872" y="45"/>
                  <a:pt x="5909" y="81"/>
                  <a:pt x="5935" y="103"/>
                </a:cubicBezTo>
                <a:cubicBezTo>
                  <a:pt x="5950" y="117"/>
                  <a:pt x="5964" y="125"/>
                  <a:pt x="5964" y="125"/>
                </a:cubicBezTo>
                <a:cubicBezTo>
                  <a:pt x="5964" y="125"/>
                  <a:pt x="5951" y="130"/>
                  <a:pt x="5935" y="126"/>
                </a:cubicBezTo>
                <a:cubicBezTo>
                  <a:pt x="5917" y="122"/>
                  <a:pt x="5900" y="114"/>
                  <a:pt x="5880" y="102"/>
                </a:cubicBezTo>
                <a:cubicBezTo>
                  <a:pt x="5868" y="95"/>
                  <a:pt x="5852" y="81"/>
                  <a:pt x="5843" y="70"/>
                </a:cubicBezTo>
                <a:cubicBezTo>
                  <a:pt x="5831" y="55"/>
                  <a:pt x="5825" y="41"/>
                  <a:pt x="5825" y="41"/>
                </a:cubicBezTo>
                <a:cubicBezTo>
                  <a:pt x="5825" y="41"/>
                  <a:pt x="5819" y="31"/>
                  <a:pt x="5812" y="24"/>
                </a:cubicBezTo>
                <a:cubicBezTo>
                  <a:pt x="5804" y="17"/>
                  <a:pt x="5794" y="14"/>
                  <a:pt x="5794" y="14"/>
                </a:cubicBezTo>
                <a:cubicBezTo>
                  <a:pt x="5794" y="14"/>
                  <a:pt x="5799" y="5"/>
                  <a:pt x="5815" y="2"/>
                </a:cubicBezTo>
                <a:cubicBezTo>
                  <a:pt x="5826" y="0"/>
                  <a:pt x="5843" y="1"/>
                  <a:pt x="5858" y="4"/>
                </a:cubicBezTo>
                <a:cubicBezTo>
                  <a:pt x="5887" y="10"/>
                  <a:pt x="5926" y="40"/>
                  <a:pt x="5926" y="40"/>
                </a:cubicBezTo>
                <a:cubicBezTo>
                  <a:pt x="5926" y="40"/>
                  <a:pt x="5953" y="64"/>
                  <a:pt x="5967" y="86"/>
                </a:cubicBezTo>
                <a:cubicBezTo>
                  <a:pt x="5980" y="105"/>
                  <a:pt x="5980" y="123"/>
                  <a:pt x="5980" y="123"/>
                </a:cubicBezTo>
                <a:cubicBezTo>
                  <a:pt x="5980" y="123"/>
                  <a:pt x="5979" y="127"/>
                  <a:pt x="5976" y="126"/>
                </a:cubicBezTo>
                <a:cubicBezTo>
                  <a:pt x="5973" y="125"/>
                  <a:pt x="5967" y="121"/>
                  <a:pt x="5967" y="121"/>
                </a:cubicBezTo>
                <a:lnTo>
                  <a:pt x="5872" y="45"/>
                </a:lnTo>
                <a:close/>
                <a:moveTo>
                  <a:pt x="6053" y="219"/>
                </a:moveTo>
                <a:cubicBezTo>
                  <a:pt x="6053" y="219"/>
                  <a:pt x="6091" y="183"/>
                  <a:pt x="6116" y="160"/>
                </a:cubicBezTo>
                <a:cubicBezTo>
                  <a:pt x="6131" y="147"/>
                  <a:pt x="6145" y="139"/>
                  <a:pt x="6145" y="139"/>
                </a:cubicBezTo>
                <a:cubicBezTo>
                  <a:pt x="6145" y="139"/>
                  <a:pt x="6132" y="134"/>
                  <a:pt x="6116" y="138"/>
                </a:cubicBezTo>
                <a:cubicBezTo>
                  <a:pt x="6098" y="142"/>
                  <a:pt x="6081" y="150"/>
                  <a:pt x="6061" y="162"/>
                </a:cubicBezTo>
                <a:cubicBezTo>
                  <a:pt x="6049" y="169"/>
                  <a:pt x="6033" y="183"/>
                  <a:pt x="6024" y="194"/>
                </a:cubicBezTo>
                <a:cubicBezTo>
                  <a:pt x="6012" y="209"/>
                  <a:pt x="6006" y="223"/>
                  <a:pt x="6006" y="223"/>
                </a:cubicBezTo>
                <a:cubicBezTo>
                  <a:pt x="6006" y="223"/>
                  <a:pt x="6000" y="233"/>
                  <a:pt x="5993" y="240"/>
                </a:cubicBezTo>
                <a:cubicBezTo>
                  <a:pt x="5985" y="247"/>
                  <a:pt x="5975" y="250"/>
                  <a:pt x="5975" y="250"/>
                </a:cubicBezTo>
                <a:cubicBezTo>
                  <a:pt x="5975" y="250"/>
                  <a:pt x="5981" y="259"/>
                  <a:pt x="5996" y="262"/>
                </a:cubicBezTo>
                <a:cubicBezTo>
                  <a:pt x="6007" y="264"/>
                  <a:pt x="6025" y="263"/>
                  <a:pt x="6039" y="260"/>
                </a:cubicBezTo>
                <a:cubicBezTo>
                  <a:pt x="6069" y="254"/>
                  <a:pt x="6107" y="224"/>
                  <a:pt x="6107" y="224"/>
                </a:cubicBezTo>
                <a:cubicBezTo>
                  <a:pt x="6107" y="224"/>
                  <a:pt x="6134" y="200"/>
                  <a:pt x="6149" y="178"/>
                </a:cubicBezTo>
                <a:cubicBezTo>
                  <a:pt x="6161" y="159"/>
                  <a:pt x="6161" y="141"/>
                  <a:pt x="6161" y="141"/>
                </a:cubicBezTo>
                <a:cubicBezTo>
                  <a:pt x="6161" y="141"/>
                  <a:pt x="6160" y="137"/>
                  <a:pt x="6157" y="137"/>
                </a:cubicBezTo>
                <a:cubicBezTo>
                  <a:pt x="6154" y="138"/>
                  <a:pt x="6148" y="143"/>
                  <a:pt x="6148" y="143"/>
                </a:cubicBezTo>
                <a:lnTo>
                  <a:pt x="6053" y="219"/>
                </a:lnTo>
                <a:close/>
                <a:moveTo>
                  <a:pt x="6053" y="45"/>
                </a:moveTo>
                <a:cubicBezTo>
                  <a:pt x="6053" y="45"/>
                  <a:pt x="6091" y="81"/>
                  <a:pt x="6116" y="103"/>
                </a:cubicBezTo>
                <a:cubicBezTo>
                  <a:pt x="6131" y="117"/>
                  <a:pt x="6145" y="125"/>
                  <a:pt x="6145" y="125"/>
                </a:cubicBezTo>
                <a:cubicBezTo>
                  <a:pt x="6145" y="125"/>
                  <a:pt x="6132" y="130"/>
                  <a:pt x="6116" y="126"/>
                </a:cubicBezTo>
                <a:cubicBezTo>
                  <a:pt x="6098" y="122"/>
                  <a:pt x="6081" y="114"/>
                  <a:pt x="6061" y="102"/>
                </a:cubicBezTo>
                <a:cubicBezTo>
                  <a:pt x="6049" y="95"/>
                  <a:pt x="6033" y="81"/>
                  <a:pt x="6024" y="70"/>
                </a:cubicBezTo>
                <a:cubicBezTo>
                  <a:pt x="6012" y="55"/>
                  <a:pt x="6006" y="41"/>
                  <a:pt x="6006" y="41"/>
                </a:cubicBezTo>
                <a:cubicBezTo>
                  <a:pt x="6006" y="41"/>
                  <a:pt x="6000" y="31"/>
                  <a:pt x="5993" y="24"/>
                </a:cubicBezTo>
                <a:cubicBezTo>
                  <a:pt x="5985" y="17"/>
                  <a:pt x="5975" y="14"/>
                  <a:pt x="5975" y="14"/>
                </a:cubicBezTo>
                <a:cubicBezTo>
                  <a:pt x="5975" y="14"/>
                  <a:pt x="5981" y="5"/>
                  <a:pt x="5996" y="2"/>
                </a:cubicBezTo>
                <a:cubicBezTo>
                  <a:pt x="6007" y="0"/>
                  <a:pt x="6025" y="1"/>
                  <a:pt x="6039" y="4"/>
                </a:cubicBezTo>
                <a:cubicBezTo>
                  <a:pt x="6069" y="10"/>
                  <a:pt x="6107" y="40"/>
                  <a:pt x="6107" y="40"/>
                </a:cubicBezTo>
                <a:cubicBezTo>
                  <a:pt x="6107" y="40"/>
                  <a:pt x="6134" y="64"/>
                  <a:pt x="6149" y="86"/>
                </a:cubicBezTo>
                <a:cubicBezTo>
                  <a:pt x="6161" y="105"/>
                  <a:pt x="6161" y="123"/>
                  <a:pt x="6161" y="123"/>
                </a:cubicBezTo>
                <a:cubicBezTo>
                  <a:pt x="6161" y="123"/>
                  <a:pt x="6160" y="127"/>
                  <a:pt x="6157" y="126"/>
                </a:cubicBezTo>
                <a:cubicBezTo>
                  <a:pt x="6154" y="125"/>
                  <a:pt x="6148" y="121"/>
                  <a:pt x="6148" y="121"/>
                </a:cubicBezTo>
                <a:lnTo>
                  <a:pt x="6053" y="45"/>
                </a:lnTo>
                <a:close/>
                <a:moveTo>
                  <a:pt x="6235" y="219"/>
                </a:moveTo>
                <a:cubicBezTo>
                  <a:pt x="6235" y="219"/>
                  <a:pt x="6272" y="183"/>
                  <a:pt x="6298" y="160"/>
                </a:cubicBezTo>
                <a:cubicBezTo>
                  <a:pt x="6313" y="147"/>
                  <a:pt x="6326" y="139"/>
                  <a:pt x="6326" y="139"/>
                </a:cubicBezTo>
                <a:cubicBezTo>
                  <a:pt x="6326" y="139"/>
                  <a:pt x="6313" y="134"/>
                  <a:pt x="6297" y="138"/>
                </a:cubicBezTo>
                <a:cubicBezTo>
                  <a:pt x="6279" y="142"/>
                  <a:pt x="6262" y="150"/>
                  <a:pt x="6242" y="162"/>
                </a:cubicBezTo>
                <a:cubicBezTo>
                  <a:pt x="6230" y="169"/>
                  <a:pt x="6214" y="183"/>
                  <a:pt x="6205" y="194"/>
                </a:cubicBezTo>
                <a:cubicBezTo>
                  <a:pt x="6193" y="209"/>
                  <a:pt x="6188" y="223"/>
                  <a:pt x="6188" y="223"/>
                </a:cubicBezTo>
                <a:cubicBezTo>
                  <a:pt x="6188" y="223"/>
                  <a:pt x="6182" y="233"/>
                  <a:pt x="6174" y="240"/>
                </a:cubicBezTo>
                <a:cubicBezTo>
                  <a:pt x="6166" y="247"/>
                  <a:pt x="6156" y="250"/>
                  <a:pt x="6156" y="250"/>
                </a:cubicBezTo>
                <a:cubicBezTo>
                  <a:pt x="6156" y="250"/>
                  <a:pt x="6162" y="259"/>
                  <a:pt x="6178" y="262"/>
                </a:cubicBezTo>
                <a:cubicBezTo>
                  <a:pt x="6188" y="264"/>
                  <a:pt x="6206" y="263"/>
                  <a:pt x="6220" y="260"/>
                </a:cubicBezTo>
                <a:cubicBezTo>
                  <a:pt x="6250" y="254"/>
                  <a:pt x="6288" y="224"/>
                  <a:pt x="6288" y="224"/>
                </a:cubicBezTo>
                <a:cubicBezTo>
                  <a:pt x="6288" y="224"/>
                  <a:pt x="6315" y="200"/>
                  <a:pt x="6330" y="178"/>
                </a:cubicBezTo>
                <a:cubicBezTo>
                  <a:pt x="6342" y="159"/>
                  <a:pt x="6342" y="141"/>
                  <a:pt x="6342" y="141"/>
                </a:cubicBezTo>
                <a:cubicBezTo>
                  <a:pt x="6342" y="141"/>
                  <a:pt x="6341" y="137"/>
                  <a:pt x="6338" y="137"/>
                </a:cubicBezTo>
                <a:cubicBezTo>
                  <a:pt x="6335" y="138"/>
                  <a:pt x="6329" y="143"/>
                  <a:pt x="6329" y="143"/>
                </a:cubicBezTo>
                <a:lnTo>
                  <a:pt x="6235" y="219"/>
                </a:lnTo>
                <a:close/>
                <a:moveTo>
                  <a:pt x="6235" y="45"/>
                </a:moveTo>
                <a:cubicBezTo>
                  <a:pt x="6235" y="45"/>
                  <a:pt x="6272" y="81"/>
                  <a:pt x="6298" y="103"/>
                </a:cubicBezTo>
                <a:cubicBezTo>
                  <a:pt x="6313" y="117"/>
                  <a:pt x="6326" y="125"/>
                  <a:pt x="6326" y="125"/>
                </a:cubicBezTo>
                <a:cubicBezTo>
                  <a:pt x="6326" y="125"/>
                  <a:pt x="6313" y="130"/>
                  <a:pt x="6297" y="126"/>
                </a:cubicBezTo>
                <a:cubicBezTo>
                  <a:pt x="6279" y="122"/>
                  <a:pt x="6262" y="114"/>
                  <a:pt x="6242" y="102"/>
                </a:cubicBezTo>
                <a:cubicBezTo>
                  <a:pt x="6230" y="95"/>
                  <a:pt x="6214" y="81"/>
                  <a:pt x="6205" y="70"/>
                </a:cubicBezTo>
                <a:cubicBezTo>
                  <a:pt x="6193" y="55"/>
                  <a:pt x="6188" y="41"/>
                  <a:pt x="6188" y="41"/>
                </a:cubicBezTo>
                <a:cubicBezTo>
                  <a:pt x="6188" y="41"/>
                  <a:pt x="6182" y="31"/>
                  <a:pt x="6174" y="24"/>
                </a:cubicBezTo>
                <a:cubicBezTo>
                  <a:pt x="6166" y="17"/>
                  <a:pt x="6156" y="14"/>
                  <a:pt x="6156" y="14"/>
                </a:cubicBezTo>
                <a:cubicBezTo>
                  <a:pt x="6156" y="14"/>
                  <a:pt x="6162" y="5"/>
                  <a:pt x="6178" y="2"/>
                </a:cubicBezTo>
                <a:cubicBezTo>
                  <a:pt x="6188" y="0"/>
                  <a:pt x="6206" y="1"/>
                  <a:pt x="6220" y="4"/>
                </a:cubicBezTo>
                <a:cubicBezTo>
                  <a:pt x="6250" y="10"/>
                  <a:pt x="6288" y="40"/>
                  <a:pt x="6288" y="40"/>
                </a:cubicBezTo>
                <a:cubicBezTo>
                  <a:pt x="6288" y="40"/>
                  <a:pt x="6315" y="64"/>
                  <a:pt x="6330" y="86"/>
                </a:cubicBezTo>
                <a:cubicBezTo>
                  <a:pt x="6342" y="105"/>
                  <a:pt x="6342" y="123"/>
                  <a:pt x="6342" y="123"/>
                </a:cubicBezTo>
                <a:cubicBezTo>
                  <a:pt x="6342" y="123"/>
                  <a:pt x="6341" y="127"/>
                  <a:pt x="6338" y="126"/>
                </a:cubicBezTo>
                <a:cubicBezTo>
                  <a:pt x="6335" y="125"/>
                  <a:pt x="6329" y="121"/>
                  <a:pt x="6329" y="121"/>
                </a:cubicBezTo>
                <a:lnTo>
                  <a:pt x="6235" y="45"/>
                </a:lnTo>
                <a:close/>
                <a:moveTo>
                  <a:pt x="6416" y="219"/>
                </a:moveTo>
                <a:cubicBezTo>
                  <a:pt x="6416" y="219"/>
                  <a:pt x="6453" y="183"/>
                  <a:pt x="6479" y="160"/>
                </a:cubicBezTo>
                <a:cubicBezTo>
                  <a:pt x="6494" y="147"/>
                  <a:pt x="6507" y="139"/>
                  <a:pt x="6507" y="139"/>
                </a:cubicBezTo>
                <a:cubicBezTo>
                  <a:pt x="6507" y="139"/>
                  <a:pt x="6494" y="134"/>
                  <a:pt x="6478" y="138"/>
                </a:cubicBezTo>
                <a:cubicBezTo>
                  <a:pt x="6461" y="142"/>
                  <a:pt x="6443" y="150"/>
                  <a:pt x="6423" y="162"/>
                </a:cubicBezTo>
                <a:cubicBezTo>
                  <a:pt x="6411" y="169"/>
                  <a:pt x="6395" y="183"/>
                  <a:pt x="6386" y="194"/>
                </a:cubicBezTo>
                <a:cubicBezTo>
                  <a:pt x="6374" y="209"/>
                  <a:pt x="6369" y="223"/>
                  <a:pt x="6369" y="223"/>
                </a:cubicBezTo>
                <a:cubicBezTo>
                  <a:pt x="6369" y="223"/>
                  <a:pt x="6363" y="233"/>
                  <a:pt x="6355" y="240"/>
                </a:cubicBezTo>
                <a:cubicBezTo>
                  <a:pt x="6347" y="247"/>
                  <a:pt x="6337" y="250"/>
                  <a:pt x="6337" y="250"/>
                </a:cubicBezTo>
                <a:cubicBezTo>
                  <a:pt x="6337" y="250"/>
                  <a:pt x="6343" y="259"/>
                  <a:pt x="6359" y="262"/>
                </a:cubicBezTo>
                <a:cubicBezTo>
                  <a:pt x="6369" y="264"/>
                  <a:pt x="6387" y="263"/>
                  <a:pt x="6401" y="260"/>
                </a:cubicBezTo>
                <a:cubicBezTo>
                  <a:pt x="6431" y="254"/>
                  <a:pt x="6469" y="224"/>
                  <a:pt x="6469" y="224"/>
                </a:cubicBezTo>
                <a:cubicBezTo>
                  <a:pt x="6469" y="224"/>
                  <a:pt x="6497" y="200"/>
                  <a:pt x="6511" y="178"/>
                </a:cubicBezTo>
                <a:cubicBezTo>
                  <a:pt x="6524" y="159"/>
                  <a:pt x="6523" y="141"/>
                  <a:pt x="6523" y="141"/>
                </a:cubicBezTo>
                <a:cubicBezTo>
                  <a:pt x="6523" y="141"/>
                  <a:pt x="6522" y="137"/>
                  <a:pt x="6519" y="137"/>
                </a:cubicBezTo>
                <a:cubicBezTo>
                  <a:pt x="6516" y="138"/>
                  <a:pt x="6510" y="143"/>
                  <a:pt x="6510" y="143"/>
                </a:cubicBezTo>
                <a:lnTo>
                  <a:pt x="6416" y="219"/>
                </a:lnTo>
                <a:close/>
                <a:moveTo>
                  <a:pt x="6416" y="45"/>
                </a:moveTo>
                <a:cubicBezTo>
                  <a:pt x="6416" y="45"/>
                  <a:pt x="6453" y="81"/>
                  <a:pt x="6479" y="103"/>
                </a:cubicBezTo>
                <a:cubicBezTo>
                  <a:pt x="6494" y="117"/>
                  <a:pt x="6507" y="125"/>
                  <a:pt x="6507" y="125"/>
                </a:cubicBezTo>
                <a:cubicBezTo>
                  <a:pt x="6507" y="125"/>
                  <a:pt x="6494" y="130"/>
                  <a:pt x="6478" y="126"/>
                </a:cubicBezTo>
                <a:cubicBezTo>
                  <a:pt x="6461" y="122"/>
                  <a:pt x="6443" y="114"/>
                  <a:pt x="6423" y="102"/>
                </a:cubicBezTo>
                <a:cubicBezTo>
                  <a:pt x="6411" y="95"/>
                  <a:pt x="6395" y="81"/>
                  <a:pt x="6386" y="70"/>
                </a:cubicBezTo>
                <a:cubicBezTo>
                  <a:pt x="6374" y="55"/>
                  <a:pt x="6369" y="41"/>
                  <a:pt x="6369" y="41"/>
                </a:cubicBezTo>
                <a:cubicBezTo>
                  <a:pt x="6369" y="41"/>
                  <a:pt x="6363" y="31"/>
                  <a:pt x="6355" y="24"/>
                </a:cubicBezTo>
                <a:cubicBezTo>
                  <a:pt x="6347" y="17"/>
                  <a:pt x="6337" y="14"/>
                  <a:pt x="6337" y="14"/>
                </a:cubicBezTo>
                <a:cubicBezTo>
                  <a:pt x="6337" y="14"/>
                  <a:pt x="6343" y="5"/>
                  <a:pt x="6359" y="2"/>
                </a:cubicBezTo>
                <a:cubicBezTo>
                  <a:pt x="6369" y="0"/>
                  <a:pt x="6387" y="1"/>
                  <a:pt x="6401" y="4"/>
                </a:cubicBezTo>
                <a:cubicBezTo>
                  <a:pt x="6431" y="10"/>
                  <a:pt x="6469" y="40"/>
                  <a:pt x="6469" y="40"/>
                </a:cubicBezTo>
                <a:cubicBezTo>
                  <a:pt x="6469" y="40"/>
                  <a:pt x="6497" y="64"/>
                  <a:pt x="6511" y="86"/>
                </a:cubicBezTo>
                <a:cubicBezTo>
                  <a:pt x="6524" y="105"/>
                  <a:pt x="6523" y="123"/>
                  <a:pt x="6523" y="123"/>
                </a:cubicBezTo>
                <a:cubicBezTo>
                  <a:pt x="6523" y="123"/>
                  <a:pt x="6522" y="127"/>
                  <a:pt x="6519" y="126"/>
                </a:cubicBezTo>
                <a:cubicBezTo>
                  <a:pt x="6516" y="125"/>
                  <a:pt x="6510" y="121"/>
                  <a:pt x="6510" y="121"/>
                </a:cubicBezTo>
                <a:lnTo>
                  <a:pt x="6416" y="45"/>
                </a:lnTo>
                <a:close/>
                <a:moveTo>
                  <a:pt x="6597" y="219"/>
                </a:moveTo>
                <a:cubicBezTo>
                  <a:pt x="6597" y="219"/>
                  <a:pt x="6634" y="183"/>
                  <a:pt x="6660" y="160"/>
                </a:cubicBezTo>
                <a:cubicBezTo>
                  <a:pt x="6675" y="147"/>
                  <a:pt x="6688" y="139"/>
                  <a:pt x="6688" y="139"/>
                </a:cubicBezTo>
                <a:cubicBezTo>
                  <a:pt x="6688" y="139"/>
                  <a:pt x="6675" y="134"/>
                  <a:pt x="6660" y="138"/>
                </a:cubicBezTo>
                <a:cubicBezTo>
                  <a:pt x="6642" y="142"/>
                  <a:pt x="6624" y="150"/>
                  <a:pt x="6604" y="162"/>
                </a:cubicBezTo>
                <a:cubicBezTo>
                  <a:pt x="6592" y="169"/>
                  <a:pt x="6577" y="183"/>
                  <a:pt x="6568" y="194"/>
                </a:cubicBezTo>
                <a:cubicBezTo>
                  <a:pt x="6555" y="209"/>
                  <a:pt x="6550" y="223"/>
                  <a:pt x="6550" y="223"/>
                </a:cubicBezTo>
                <a:cubicBezTo>
                  <a:pt x="6550" y="223"/>
                  <a:pt x="6544" y="233"/>
                  <a:pt x="6536" y="240"/>
                </a:cubicBezTo>
                <a:cubicBezTo>
                  <a:pt x="6528" y="247"/>
                  <a:pt x="6518" y="250"/>
                  <a:pt x="6518" y="250"/>
                </a:cubicBezTo>
                <a:cubicBezTo>
                  <a:pt x="6518" y="250"/>
                  <a:pt x="6524" y="259"/>
                  <a:pt x="6540" y="262"/>
                </a:cubicBezTo>
                <a:cubicBezTo>
                  <a:pt x="6550" y="264"/>
                  <a:pt x="6568" y="263"/>
                  <a:pt x="6582" y="260"/>
                </a:cubicBezTo>
                <a:cubicBezTo>
                  <a:pt x="6612" y="254"/>
                  <a:pt x="6650" y="224"/>
                  <a:pt x="6650" y="224"/>
                </a:cubicBezTo>
                <a:cubicBezTo>
                  <a:pt x="6650" y="224"/>
                  <a:pt x="6678" y="200"/>
                  <a:pt x="6692" y="178"/>
                </a:cubicBezTo>
                <a:cubicBezTo>
                  <a:pt x="6705" y="159"/>
                  <a:pt x="6704" y="141"/>
                  <a:pt x="6704" y="141"/>
                </a:cubicBezTo>
                <a:cubicBezTo>
                  <a:pt x="6704" y="141"/>
                  <a:pt x="6703" y="137"/>
                  <a:pt x="6700" y="137"/>
                </a:cubicBezTo>
                <a:cubicBezTo>
                  <a:pt x="6697" y="138"/>
                  <a:pt x="6691" y="143"/>
                  <a:pt x="6691" y="143"/>
                </a:cubicBezTo>
                <a:lnTo>
                  <a:pt x="6597" y="219"/>
                </a:lnTo>
                <a:close/>
                <a:moveTo>
                  <a:pt x="6597" y="45"/>
                </a:moveTo>
                <a:cubicBezTo>
                  <a:pt x="6597" y="45"/>
                  <a:pt x="6634" y="81"/>
                  <a:pt x="6660" y="103"/>
                </a:cubicBezTo>
                <a:cubicBezTo>
                  <a:pt x="6675" y="117"/>
                  <a:pt x="6688" y="125"/>
                  <a:pt x="6688" y="125"/>
                </a:cubicBezTo>
                <a:cubicBezTo>
                  <a:pt x="6688" y="125"/>
                  <a:pt x="6675" y="130"/>
                  <a:pt x="6660" y="126"/>
                </a:cubicBezTo>
                <a:cubicBezTo>
                  <a:pt x="6642" y="122"/>
                  <a:pt x="6624" y="114"/>
                  <a:pt x="6604" y="102"/>
                </a:cubicBezTo>
                <a:cubicBezTo>
                  <a:pt x="6592" y="95"/>
                  <a:pt x="6577" y="81"/>
                  <a:pt x="6568" y="70"/>
                </a:cubicBezTo>
                <a:cubicBezTo>
                  <a:pt x="6555" y="55"/>
                  <a:pt x="6550" y="41"/>
                  <a:pt x="6550" y="41"/>
                </a:cubicBezTo>
                <a:cubicBezTo>
                  <a:pt x="6550" y="41"/>
                  <a:pt x="6544" y="31"/>
                  <a:pt x="6536" y="24"/>
                </a:cubicBezTo>
                <a:cubicBezTo>
                  <a:pt x="6528" y="17"/>
                  <a:pt x="6518" y="14"/>
                  <a:pt x="6518" y="14"/>
                </a:cubicBezTo>
                <a:cubicBezTo>
                  <a:pt x="6518" y="14"/>
                  <a:pt x="6524" y="5"/>
                  <a:pt x="6540" y="2"/>
                </a:cubicBezTo>
                <a:cubicBezTo>
                  <a:pt x="6550" y="0"/>
                  <a:pt x="6568" y="1"/>
                  <a:pt x="6582" y="4"/>
                </a:cubicBezTo>
                <a:cubicBezTo>
                  <a:pt x="6612" y="10"/>
                  <a:pt x="6650" y="40"/>
                  <a:pt x="6650" y="40"/>
                </a:cubicBezTo>
                <a:cubicBezTo>
                  <a:pt x="6650" y="40"/>
                  <a:pt x="6678" y="64"/>
                  <a:pt x="6692" y="86"/>
                </a:cubicBezTo>
                <a:cubicBezTo>
                  <a:pt x="6705" y="105"/>
                  <a:pt x="6704" y="123"/>
                  <a:pt x="6704" y="123"/>
                </a:cubicBezTo>
                <a:cubicBezTo>
                  <a:pt x="6704" y="123"/>
                  <a:pt x="6703" y="127"/>
                  <a:pt x="6700" y="126"/>
                </a:cubicBezTo>
                <a:cubicBezTo>
                  <a:pt x="6697" y="125"/>
                  <a:pt x="6691" y="121"/>
                  <a:pt x="6691" y="121"/>
                </a:cubicBezTo>
                <a:lnTo>
                  <a:pt x="6597" y="45"/>
                </a:lnTo>
                <a:close/>
                <a:moveTo>
                  <a:pt x="6775" y="219"/>
                </a:moveTo>
                <a:cubicBezTo>
                  <a:pt x="6775" y="219"/>
                  <a:pt x="6812" y="183"/>
                  <a:pt x="6838" y="160"/>
                </a:cubicBezTo>
                <a:cubicBezTo>
                  <a:pt x="6853" y="147"/>
                  <a:pt x="6866" y="139"/>
                  <a:pt x="6866" y="139"/>
                </a:cubicBezTo>
                <a:cubicBezTo>
                  <a:pt x="6866" y="139"/>
                  <a:pt x="6853" y="134"/>
                  <a:pt x="6837" y="138"/>
                </a:cubicBezTo>
                <a:cubicBezTo>
                  <a:pt x="6820" y="142"/>
                  <a:pt x="6802" y="150"/>
                  <a:pt x="6782" y="162"/>
                </a:cubicBezTo>
                <a:cubicBezTo>
                  <a:pt x="6770" y="169"/>
                  <a:pt x="6754" y="183"/>
                  <a:pt x="6745" y="194"/>
                </a:cubicBezTo>
                <a:cubicBezTo>
                  <a:pt x="6733" y="209"/>
                  <a:pt x="6728" y="223"/>
                  <a:pt x="6728" y="223"/>
                </a:cubicBezTo>
                <a:cubicBezTo>
                  <a:pt x="6728" y="223"/>
                  <a:pt x="6722" y="233"/>
                  <a:pt x="6714" y="240"/>
                </a:cubicBezTo>
                <a:cubicBezTo>
                  <a:pt x="6706" y="247"/>
                  <a:pt x="6696" y="250"/>
                  <a:pt x="6696" y="250"/>
                </a:cubicBezTo>
                <a:cubicBezTo>
                  <a:pt x="6696" y="250"/>
                  <a:pt x="6702" y="259"/>
                  <a:pt x="6718" y="262"/>
                </a:cubicBezTo>
                <a:cubicBezTo>
                  <a:pt x="6728" y="264"/>
                  <a:pt x="6746" y="263"/>
                  <a:pt x="6760" y="260"/>
                </a:cubicBezTo>
                <a:cubicBezTo>
                  <a:pt x="6790" y="254"/>
                  <a:pt x="6828" y="224"/>
                  <a:pt x="6828" y="224"/>
                </a:cubicBezTo>
                <a:cubicBezTo>
                  <a:pt x="6828" y="224"/>
                  <a:pt x="6856" y="200"/>
                  <a:pt x="6870" y="178"/>
                </a:cubicBezTo>
                <a:cubicBezTo>
                  <a:pt x="6883" y="159"/>
                  <a:pt x="6882" y="141"/>
                  <a:pt x="6882" y="141"/>
                </a:cubicBezTo>
                <a:cubicBezTo>
                  <a:pt x="6882" y="141"/>
                  <a:pt x="6881" y="137"/>
                  <a:pt x="6878" y="137"/>
                </a:cubicBezTo>
                <a:cubicBezTo>
                  <a:pt x="6875" y="138"/>
                  <a:pt x="6869" y="143"/>
                  <a:pt x="6869" y="143"/>
                </a:cubicBezTo>
                <a:lnTo>
                  <a:pt x="6775" y="219"/>
                </a:lnTo>
                <a:close/>
                <a:moveTo>
                  <a:pt x="6775" y="45"/>
                </a:moveTo>
                <a:cubicBezTo>
                  <a:pt x="6775" y="45"/>
                  <a:pt x="6812" y="81"/>
                  <a:pt x="6838" y="103"/>
                </a:cubicBezTo>
                <a:cubicBezTo>
                  <a:pt x="6853" y="117"/>
                  <a:pt x="6866" y="125"/>
                  <a:pt x="6866" y="125"/>
                </a:cubicBezTo>
                <a:cubicBezTo>
                  <a:pt x="6866" y="125"/>
                  <a:pt x="6853" y="130"/>
                  <a:pt x="6837" y="126"/>
                </a:cubicBezTo>
                <a:cubicBezTo>
                  <a:pt x="6820" y="122"/>
                  <a:pt x="6802" y="114"/>
                  <a:pt x="6782" y="102"/>
                </a:cubicBezTo>
                <a:cubicBezTo>
                  <a:pt x="6770" y="95"/>
                  <a:pt x="6754" y="81"/>
                  <a:pt x="6745" y="70"/>
                </a:cubicBezTo>
                <a:cubicBezTo>
                  <a:pt x="6733" y="55"/>
                  <a:pt x="6728" y="41"/>
                  <a:pt x="6728" y="41"/>
                </a:cubicBezTo>
                <a:cubicBezTo>
                  <a:pt x="6728" y="41"/>
                  <a:pt x="6722" y="31"/>
                  <a:pt x="6714" y="24"/>
                </a:cubicBezTo>
                <a:cubicBezTo>
                  <a:pt x="6706" y="17"/>
                  <a:pt x="6696" y="14"/>
                  <a:pt x="6696" y="14"/>
                </a:cubicBezTo>
                <a:cubicBezTo>
                  <a:pt x="6696" y="14"/>
                  <a:pt x="6702" y="5"/>
                  <a:pt x="6718" y="2"/>
                </a:cubicBezTo>
                <a:cubicBezTo>
                  <a:pt x="6728" y="0"/>
                  <a:pt x="6746" y="1"/>
                  <a:pt x="6760" y="4"/>
                </a:cubicBezTo>
                <a:cubicBezTo>
                  <a:pt x="6790" y="10"/>
                  <a:pt x="6828" y="40"/>
                  <a:pt x="6828" y="40"/>
                </a:cubicBezTo>
                <a:cubicBezTo>
                  <a:pt x="6828" y="40"/>
                  <a:pt x="6856" y="64"/>
                  <a:pt x="6870" y="86"/>
                </a:cubicBezTo>
                <a:cubicBezTo>
                  <a:pt x="6883" y="105"/>
                  <a:pt x="6882" y="123"/>
                  <a:pt x="6882" y="123"/>
                </a:cubicBezTo>
                <a:cubicBezTo>
                  <a:pt x="6882" y="123"/>
                  <a:pt x="6881" y="127"/>
                  <a:pt x="6878" y="126"/>
                </a:cubicBezTo>
                <a:cubicBezTo>
                  <a:pt x="6875" y="125"/>
                  <a:pt x="6869" y="121"/>
                  <a:pt x="6869" y="121"/>
                </a:cubicBezTo>
                <a:lnTo>
                  <a:pt x="6775" y="45"/>
                </a:lnTo>
                <a:close/>
                <a:moveTo>
                  <a:pt x="6956" y="219"/>
                </a:moveTo>
                <a:cubicBezTo>
                  <a:pt x="6956" y="219"/>
                  <a:pt x="6993" y="183"/>
                  <a:pt x="7019" y="160"/>
                </a:cubicBezTo>
                <a:cubicBezTo>
                  <a:pt x="7034" y="147"/>
                  <a:pt x="7047" y="139"/>
                  <a:pt x="7047" y="139"/>
                </a:cubicBezTo>
                <a:cubicBezTo>
                  <a:pt x="7047" y="139"/>
                  <a:pt x="7034" y="134"/>
                  <a:pt x="7019" y="138"/>
                </a:cubicBezTo>
                <a:cubicBezTo>
                  <a:pt x="7001" y="142"/>
                  <a:pt x="6983" y="150"/>
                  <a:pt x="6964" y="162"/>
                </a:cubicBezTo>
                <a:cubicBezTo>
                  <a:pt x="6951" y="169"/>
                  <a:pt x="6936" y="183"/>
                  <a:pt x="6927" y="194"/>
                </a:cubicBezTo>
                <a:cubicBezTo>
                  <a:pt x="6914" y="209"/>
                  <a:pt x="6909" y="223"/>
                  <a:pt x="6909" y="223"/>
                </a:cubicBezTo>
                <a:cubicBezTo>
                  <a:pt x="6909" y="223"/>
                  <a:pt x="6903" y="233"/>
                  <a:pt x="6895" y="240"/>
                </a:cubicBezTo>
                <a:cubicBezTo>
                  <a:pt x="6887" y="247"/>
                  <a:pt x="6877" y="250"/>
                  <a:pt x="6877" y="250"/>
                </a:cubicBezTo>
                <a:cubicBezTo>
                  <a:pt x="6877" y="250"/>
                  <a:pt x="6883" y="259"/>
                  <a:pt x="6899" y="262"/>
                </a:cubicBezTo>
                <a:cubicBezTo>
                  <a:pt x="6909" y="264"/>
                  <a:pt x="6927" y="263"/>
                  <a:pt x="6941" y="260"/>
                </a:cubicBezTo>
                <a:cubicBezTo>
                  <a:pt x="6971" y="254"/>
                  <a:pt x="7009" y="224"/>
                  <a:pt x="7009" y="224"/>
                </a:cubicBezTo>
                <a:cubicBezTo>
                  <a:pt x="7009" y="224"/>
                  <a:pt x="7037" y="200"/>
                  <a:pt x="7051" y="178"/>
                </a:cubicBezTo>
                <a:cubicBezTo>
                  <a:pt x="7064" y="159"/>
                  <a:pt x="7064" y="141"/>
                  <a:pt x="7064" y="141"/>
                </a:cubicBezTo>
                <a:cubicBezTo>
                  <a:pt x="7064" y="141"/>
                  <a:pt x="7062" y="137"/>
                  <a:pt x="7059" y="137"/>
                </a:cubicBezTo>
                <a:cubicBezTo>
                  <a:pt x="7056" y="138"/>
                  <a:pt x="7050" y="143"/>
                  <a:pt x="7050" y="143"/>
                </a:cubicBezTo>
                <a:lnTo>
                  <a:pt x="6956" y="219"/>
                </a:lnTo>
                <a:close/>
                <a:moveTo>
                  <a:pt x="6956" y="45"/>
                </a:moveTo>
                <a:cubicBezTo>
                  <a:pt x="6956" y="45"/>
                  <a:pt x="6993" y="81"/>
                  <a:pt x="7019" y="103"/>
                </a:cubicBezTo>
                <a:cubicBezTo>
                  <a:pt x="7034" y="117"/>
                  <a:pt x="7047" y="125"/>
                  <a:pt x="7047" y="125"/>
                </a:cubicBezTo>
                <a:cubicBezTo>
                  <a:pt x="7047" y="125"/>
                  <a:pt x="7034" y="130"/>
                  <a:pt x="7019" y="126"/>
                </a:cubicBezTo>
                <a:cubicBezTo>
                  <a:pt x="7001" y="122"/>
                  <a:pt x="6983" y="114"/>
                  <a:pt x="6964" y="102"/>
                </a:cubicBezTo>
                <a:cubicBezTo>
                  <a:pt x="6951" y="95"/>
                  <a:pt x="6936" y="81"/>
                  <a:pt x="6927" y="70"/>
                </a:cubicBezTo>
                <a:cubicBezTo>
                  <a:pt x="6914" y="55"/>
                  <a:pt x="6909" y="41"/>
                  <a:pt x="6909" y="41"/>
                </a:cubicBezTo>
                <a:cubicBezTo>
                  <a:pt x="6909" y="41"/>
                  <a:pt x="6903" y="31"/>
                  <a:pt x="6895" y="24"/>
                </a:cubicBezTo>
                <a:cubicBezTo>
                  <a:pt x="6887" y="17"/>
                  <a:pt x="6877" y="14"/>
                  <a:pt x="6877" y="14"/>
                </a:cubicBezTo>
                <a:cubicBezTo>
                  <a:pt x="6877" y="14"/>
                  <a:pt x="6883" y="5"/>
                  <a:pt x="6899" y="2"/>
                </a:cubicBezTo>
                <a:cubicBezTo>
                  <a:pt x="6909" y="0"/>
                  <a:pt x="6927" y="1"/>
                  <a:pt x="6941" y="4"/>
                </a:cubicBezTo>
                <a:cubicBezTo>
                  <a:pt x="6971" y="10"/>
                  <a:pt x="7009" y="40"/>
                  <a:pt x="7009" y="40"/>
                </a:cubicBezTo>
                <a:cubicBezTo>
                  <a:pt x="7009" y="40"/>
                  <a:pt x="7037" y="64"/>
                  <a:pt x="7051" y="86"/>
                </a:cubicBezTo>
                <a:cubicBezTo>
                  <a:pt x="7064" y="105"/>
                  <a:pt x="7064" y="123"/>
                  <a:pt x="7064" y="123"/>
                </a:cubicBezTo>
                <a:cubicBezTo>
                  <a:pt x="7064" y="123"/>
                  <a:pt x="7062" y="127"/>
                  <a:pt x="7059" y="126"/>
                </a:cubicBezTo>
                <a:cubicBezTo>
                  <a:pt x="7056" y="125"/>
                  <a:pt x="7050" y="121"/>
                  <a:pt x="7050" y="121"/>
                </a:cubicBezTo>
                <a:lnTo>
                  <a:pt x="6956" y="45"/>
                </a:lnTo>
                <a:close/>
                <a:moveTo>
                  <a:pt x="7137" y="219"/>
                </a:moveTo>
                <a:cubicBezTo>
                  <a:pt x="7137" y="219"/>
                  <a:pt x="7174" y="183"/>
                  <a:pt x="7200" y="160"/>
                </a:cubicBezTo>
                <a:cubicBezTo>
                  <a:pt x="7215" y="147"/>
                  <a:pt x="7228" y="139"/>
                  <a:pt x="7228" y="139"/>
                </a:cubicBezTo>
                <a:cubicBezTo>
                  <a:pt x="7228" y="139"/>
                  <a:pt x="7216" y="134"/>
                  <a:pt x="7200" y="138"/>
                </a:cubicBezTo>
                <a:cubicBezTo>
                  <a:pt x="7182" y="142"/>
                  <a:pt x="7164" y="150"/>
                  <a:pt x="7145" y="162"/>
                </a:cubicBezTo>
                <a:cubicBezTo>
                  <a:pt x="7132" y="169"/>
                  <a:pt x="7117" y="183"/>
                  <a:pt x="7108" y="194"/>
                </a:cubicBezTo>
                <a:cubicBezTo>
                  <a:pt x="7096" y="209"/>
                  <a:pt x="7090" y="223"/>
                  <a:pt x="7090" y="223"/>
                </a:cubicBezTo>
                <a:cubicBezTo>
                  <a:pt x="7090" y="223"/>
                  <a:pt x="7084" y="233"/>
                  <a:pt x="7077" y="240"/>
                </a:cubicBezTo>
                <a:cubicBezTo>
                  <a:pt x="7068" y="247"/>
                  <a:pt x="7059" y="250"/>
                  <a:pt x="7059" y="250"/>
                </a:cubicBezTo>
                <a:cubicBezTo>
                  <a:pt x="7059" y="250"/>
                  <a:pt x="7064" y="259"/>
                  <a:pt x="7080" y="262"/>
                </a:cubicBezTo>
                <a:cubicBezTo>
                  <a:pt x="7090" y="264"/>
                  <a:pt x="7108" y="263"/>
                  <a:pt x="7123" y="260"/>
                </a:cubicBezTo>
                <a:cubicBezTo>
                  <a:pt x="7152" y="254"/>
                  <a:pt x="7190" y="224"/>
                  <a:pt x="7190" y="224"/>
                </a:cubicBezTo>
                <a:cubicBezTo>
                  <a:pt x="7190" y="224"/>
                  <a:pt x="7218" y="200"/>
                  <a:pt x="7232" y="178"/>
                </a:cubicBezTo>
                <a:cubicBezTo>
                  <a:pt x="7245" y="159"/>
                  <a:pt x="7245" y="141"/>
                  <a:pt x="7245" y="141"/>
                </a:cubicBezTo>
                <a:cubicBezTo>
                  <a:pt x="7245" y="141"/>
                  <a:pt x="7243" y="137"/>
                  <a:pt x="7241" y="137"/>
                </a:cubicBezTo>
                <a:cubicBezTo>
                  <a:pt x="7237" y="138"/>
                  <a:pt x="7231" y="143"/>
                  <a:pt x="7231" y="143"/>
                </a:cubicBezTo>
                <a:lnTo>
                  <a:pt x="7137" y="219"/>
                </a:lnTo>
                <a:close/>
                <a:moveTo>
                  <a:pt x="7137" y="45"/>
                </a:moveTo>
                <a:cubicBezTo>
                  <a:pt x="7137" y="45"/>
                  <a:pt x="7174" y="81"/>
                  <a:pt x="7200" y="103"/>
                </a:cubicBezTo>
                <a:cubicBezTo>
                  <a:pt x="7215" y="117"/>
                  <a:pt x="7228" y="125"/>
                  <a:pt x="7228" y="125"/>
                </a:cubicBezTo>
                <a:cubicBezTo>
                  <a:pt x="7228" y="125"/>
                  <a:pt x="7216" y="130"/>
                  <a:pt x="7200" y="126"/>
                </a:cubicBezTo>
                <a:cubicBezTo>
                  <a:pt x="7182" y="122"/>
                  <a:pt x="7164" y="114"/>
                  <a:pt x="7145" y="102"/>
                </a:cubicBezTo>
                <a:cubicBezTo>
                  <a:pt x="7132" y="95"/>
                  <a:pt x="7117" y="81"/>
                  <a:pt x="7108" y="70"/>
                </a:cubicBezTo>
                <a:cubicBezTo>
                  <a:pt x="7096" y="55"/>
                  <a:pt x="7090" y="41"/>
                  <a:pt x="7090" y="41"/>
                </a:cubicBezTo>
                <a:cubicBezTo>
                  <a:pt x="7090" y="41"/>
                  <a:pt x="7084" y="31"/>
                  <a:pt x="7077" y="24"/>
                </a:cubicBezTo>
                <a:cubicBezTo>
                  <a:pt x="7068" y="17"/>
                  <a:pt x="7059" y="14"/>
                  <a:pt x="7059" y="14"/>
                </a:cubicBezTo>
                <a:cubicBezTo>
                  <a:pt x="7059" y="14"/>
                  <a:pt x="7064" y="5"/>
                  <a:pt x="7080" y="2"/>
                </a:cubicBezTo>
                <a:cubicBezTo>
                  <a:pt x="7090" y="0"/>
                  <a:pt x="7108" y="1"/>
                  <a:pt x="7123" y="4"/>
                </a:cubicBezTo>
                <a:cubicBezTo>
                  <a:pt x="7152" y="10"/>
                  <a:pt x="7190" y="40"/>
                  <a:pt x="7190" y="40"/>
                </a:cubicBezTo>
                <a:cubicBezTo>
                  <a:pt x="7190" y="40"/>
                  <a:pt x="7218" y="64"/>
                  <a:pt x="7232" y="86"/>
                </a:cubicBezTo>
                <a:cubicBezTo>
                  <a:pt x="7245" y="105"/>
                  <a:pt x="7245" y="123"/>
                  <a:pt x="7245" y="123"/>
                </a:cubicBezTo>
                <a:cubicBezTo>
                  <a:pt x="7245" y="123"/>
                  <a:pt x="7243" y="127"/>
                  <a:pt x="7241" y="126"/>
                </a:cubicBezTo>
                <a:cubicBezTo>
                  <a:pt x="7237" y="125"/>
                  <a:pt x="7231" y="121"/>
                  <a:pt x="7231" y="121"/>
                </a:cubicBezTo>
                <a:lnTo>
                  <a:pt x="7137" y="45"/>
                </a:lnTo>
                <a:close/>
                <a:moveTo>
                  <a:pt x="7318" y="219"/>
                </a:moveTo>
                <a:cubicBezTo>
                  <a:pt x="7318" y="219"/>
                  <a:pt x="7355" y="183"/>
                  <a:pt x="7381" y="160"/>
                </a:cubicBezTo>
                <a:cubicBezTo>
                  <a:pt x="7396" y="147"/>
                  <a:pt x="7409" y="139"/>
                  <a:pt x="7409" y="139"/>
                </a:cubicBezTo>
                <a:cubicBezTo>
                  <a:pt x="7409" y="139"/>
                  <a:pt x="7397" y="134"/>
                  <a:pt x="7381" y="138"/>
                </a:cubicBezTo>
                <a:cubicBezTo>
                  <a:pt x="7363" y="142"/>
                  <a:pt x="7345" y="150"/>
                  <a:pt x="7326" y="162"/>
                </a:cubicBezTo>
                <a:cubicBezTo>
                  <a:pt x="7313" y="169"/>
                  <a:pt x="7298" y="183"/>
                  <a:pt x="7289" y="194"/>
                </a:cubicBezTo>
                <a:cubicBezTo>
                  <a:pt x="7277" y="209"/>
                  <a:pt x="7271" y="223"/>
                  <a:pt x="7271" y="223"/>
                </a:cubicBezTo>
                <a:cubicBezTo>
                  <a:pt x="7271" y="223"/>
                  <a:pt x="7265" y="233"/>
                  <a:pt x="7258" y="240"/>
                </a:cubicBezTo>
                <a:cubicBezTo>
                  <a:pt x="7249" y="247"/>
                  <a:pt x="7240" y="250"/>
                  <a:pt x="7240" y="250"/>
                </a:cubicBezTo>
                <a:cubicBezTo>
                  <a:pt x="7240" y="250"/>
                  <a:pt x="7245" y="259"/>
                  <a:pt x="7261" y="262"/>
                </a:cubicBezTo>
                <a:cubicBezTo>
                  <a:pt x="7272" y="264"/>
                  <a:pt x="7289" y="263"/>
                  <a:pt x="7304" y="260"/>
                </a:cubicBezTo>
                <a:cubicBezTo>
                  <a:pt x="7333" y="254"/>
                  <a:pt x="7372" y="224"/>
                  <a:pt x="7372" y="224"/>
                </a:cubicBezTo>
                <a:cubicBezTo>
                  <a:pt x="7372" y="224"/>
                  <a:pt x="7399" y="200"/>
                  <a:pt x="7413" y="178"/>
                </a:cubicBezTo>
                <a:cubicBezTo>
                  <a:pt x="7426" y="159"/>
                  <a:pt x="7426" y="141"/>
                  <a:pt x="7426" y="141"/>
                </a:cubicBezTo>
                <a:cubicBezTo>
                  <a:pt x="7426" y="141"/>
                  <a:pt x="7424" y="137"/>
                  <a:pt x="7422" y="137"/>
                </a:cubicBezTo>
                <a:cubicBezTo>
                  <a:pt x="7418" y="138"/>
                  <a:pt x="7412" y="143"/>
                  <a:pt x="7412" y="143"/>
                </a:cubicBezTo>
                <a:lnTo>
                  <a:pt x="7318" y="219"/>
                </a:lnTo>
                <a:close/>
                <a:moveTo>
                  <a:pt x="7318" y="45"/>
                </a:moveTo>
                <a:cubicBezTo>
                  <a:pt x="7318" y="45"/>
                  <a:pt x="7355" y="81"/>
                  <a:pt x="7381" y="103"/>
                </a:cubicBezTo>
                <a:cubicBezTo>
                  <a:pt x="7396" y="117"/>
                  <a:pt x="7409" y="125"/>
                  <a:pt x="7409" y="125"/>
                </a:cubicBezTo>
                <a:cubicBezTo>
                  <a:pt x="7409" y="125"/>
                  <a:pt x="7397" y="130"/>
                  <a:pt x="7381" y="126"/>
                </a:cubicBezTo>
                <a:cubicBezTo>
                  <a:pt x="7363" y="122"/>
                  <a:pt x="7345" y="114"/>
                  <a:pt x="7326" y="102"/>
                </a:cubicBezTo>
                <a:cubicBezTo>
                  <a:pt x="7313" y="95"/>
                  <a:pt x="7298" y="81"/>
                  <a:pt x="7289" y="70"/>
                </a:cubicBezTo>
                <a:cubicBezTo>
                  <a:pt x="7277" y="55"/>
                  <a:pt x="7271" y="41"/>
                  <a:pt x="7271" y="41"/>
                </a:cubicBezTo>
                <a:cubicBezTo>
                  <a:pt x="7271" y="41"/>
                  <a:pt x="7265" y="31"/>
                  <a:pt x="7258" y="24"/>
                </a:cubicBezTo>
                <a:cubicBezTo>
                  <a:pt x="7249" y="17"/>
                  <a:pt x="7240" y="14"/>
                  <a:pt x="7240" y="14"/>
                </a:cubicBezTo>
                <a:cubicBezTo>
                  <a:pt x="7240" y="14"/>
                  <a:pt x="7245" y="5"/>
                  <a:pt x="7261" y="2"/>
                </a:cubicBezTo>
                <a:cubicBezTo>
                  <a:pt x="7272" y="0"/>
                  <a:pt x="7289" y="1"/>
                  <a:pt x="7304" y="4"/>
                </a:cubicBezTo>
                <a:cubicBezTo>
                  <a:pt x="7333" y="10"/>
                  <a:pt x="7372" y="40"/>
                  <a:pt x="7372" y="40"/>
                </a:cubicBezTo>
                <a:cubicBezTo>
                  <a:pt x="7372" y="40"/>
                  <a:pt x="7399" y="64"/>
                  <a:pt x="7413" y="86"/>
                </a:cubicBezTo>
                <a:cubicBezTo>
                  <a:pt x="7426" y="105"/>
                  <a:pt x="7426" y="123"/>
                  <a:pt x="7426" y="123"/>
                </a:cubicBezTo>
                <a:cubicBezTo>
                  <a:pt x="7426" y="123"/>
                  <a:pt x="7424" y="127"/>
                  <a:pt x="7422" y="126"/>
                </a:cubicBezTo>
                <a:cubicBezTo>
                  <a:pt x="7418" y="125"/>
                  <a:pt x="7412" y="121"/>
                  <a:pt x="7412" y="121"/>
                </a:cubicBezTo>
                <a:lnTo>
                  <a:pt x="7318" y="45"/>
                </a:lnTo>
                <a:close/>
                <a:moveTo>
                  <a:pt x="7499" y="219"/>
                </a:moveTo>
                <a:cubicBezTo>
                  <a:pt x="7499" y="219"/>
                  <a:pt x="7536" y="183"/>
                  <a:pt x="7562" y="160"/>
                </a:cubicBezTo>
                <a:cubicBezTo>
                  <a:pt x="7577" y="147"/>
                  <a:pt x="7591" y="139"/>
                  <a:pt x="7591" y="139"/>
                </a:cubicBezTo>
                <a:cubicBezTo>
                  <a:pt x="7591" y="139"/>
                  <a:pt x="7578" y="134"/>
                  <a:pt x="7562" y="138"/>
                </a:cubicBezTo>
                <a:cubicBezTo>
                  <a:pt x="7544" y="142"/>
                  <a:pt x="7527" y="150"/>
                  <a:pt x="7507" y="162"/>
                </a:cubicBezTo>
                <a:cubicBezTo>
                  <a:pt x="7495" y="169"/>
                  <a:pt x="7479" y="183"/>
                  <a:pt x="7470" y="194"/>
                </a:cubicBezTo>
                <a:cubicBezTo>
                  <a:pt x="7458" y="209"/>
                  <a:pt x="7452" y="223"/>
                  <a:pt x="7452" y="223"/>
                </a:cubicBezTo>
                <a:cubicBezTo>
                  <a:pt x="7452" y="223"/>
                  <a:pt x="7446" y="233"/>
                  <a:pt x="7439" y="240"/>
                </a:cubicBezTo>
                <a:cubicBezTo>
                  <a:pt x="7431" y="247"/>
                  <a:pt x="7421" y="250"/>
                  <a:pt x="7421" y="250"/>
                </a:cubicBezTo>
                <a:cubicBezTo>
                  <a:pt x="7421" y="250"/>
                  <a:pt x="7426" y="259"/>
                  <a:pt x="7442" y="262"/>
                </a:cubicBezTo>
                <a:cubicBezTo>
                  <a:pt x="7453" y="264"/>
                  <a:pt x="7470" y="263"/>
                  <a:pt x="7485" y="260"/>
                </a:cubicBezTo>
                <a:cubicBezTo>
                  <a:pt x="7514" y="254"/>
                  <a:pt x="7553" y="224"/>
                  <a:pt x="7553" y="224"/>
                </a:cubicBezTo>
                <a:cubicBezTo>
                  <a:pt x="7553" y="224"/>
                  <a:pt x="7580" y="200"/>
                  <a:pt x="7594" y="178"/>
                </a:cubicBezTo>
                <a:cubicBezTo>
                  <a:pt x="7607" y="159"/>
                  <a:pt x="7607" y="141"/>
                  <a:pt x="7607" y="141"/>
                </a:cubicBezTo>
                <a:cubicBezTo>
                  <a:pt x="7607" y="141"/>
                  <a:pt x="7606" y="137"/>
                  <a:pt x="7603" y="137"/>
                </a:cubicBezTo>
                <a:cubicBezTo>
                  <a:pt x="7600" y="138"/>
                  <a:pt x="7594" y="143"/>
                  <a:pt x="7594" y="143"/>
                </a:cubicBezTo>
                <a:lnTo>
                  <a:pt x="7499" y="219"/>
                </a:lnTo>
                <a:close/>
                <a:moveTo>
                  <a:pt x="7499" y="45"/>
                </a:moveTo>
                <a:cubicBezTo>
                  <a:pt x="7499" y="45"/>
                  <a:pt x="7536" y="81"/>
                  <a:pt x="7562" y="103"/>
                </a:cubicBezTo>
                <a:cubicBezTo>
                  <a:pt x="7577" y="117"/>
                  <a:pt x="7591" y="125"/>
                  <a:pt x="7591" y="125"/>
                </a:cubicBezTo>
                <a:cubicBezTo>
                  <a:pt x="7591" y="125"/>
                  <a:pt x="7578" y="130"/>
                  <a:pt x="7562" y="126"/>
                </a:cubicBezTo>
                <a:cubicBezTo>
                  <a:pt x="7544" y="122"/>
                  <a:pt x="7527" y="114"/>
                  <a:pt x="7507" y="102"/>
                </a:cubicBezTo>
                <a:cubicBezTo>
                  <a:pt x="7495" y="95"/>
                  <a:pt x="7479" y="81"/>
                  <a:pt x="7470" y="70"/>
                </a:cubicBezTo>
                <a:cubicBezTo>
                  <a:pt x="7458" y="55"/>
                  <a:pt x="7452" y="41"/>
                  <a:pt x="7452" y="41"/>
                </a:cubicBezTo>
                <a:cubicBezTo>
                  <a:pt x="7452" y="41"/>
                  <a:pt x="7446" y="31"/>
                  <a:pt x="7439" y="24"/>
                </a:cubicBezTo>
                <a:cubicBezTo>
                  <a:pt x="7431" y="17"/>
                  <a:pt x="7421" y="14"/>
                  <a:pt x="7421" y="14"/>
                </a:cubicBezTo>
                <a:cubicBezTo>
                  <a:pt x="7421" y="14"/>
                  <a:pt x="7426" y="5"/>
                  <a:pt x="7442" y="2"/>
                </a:cubicBezTo>
                <a:cubicBezTo>
                  <a:pt x="7453" y="0"/>
                  <a:pt x="7470" y="1"/>
                  <a:pt x="7485" y="4"/>
                </a:cubicBezTo>
                <a:cubicBezTo>
                  <a:pt x="7514" y="10"/>
                  <a:pt x="7553" y="40"/>
                  <a:pt x="7553" y="40"/>
                </a:cubicBezTo>
                <a:cubicBezTo>
                  <a:pt x="7553" y="40"/>
                  <a:pt x="7580" y="64"/>
                  <a:pt x="7594" y="86"/>
                </a:cubicBezTo>
                <a:cubicBezTo>
                  <a:pt x="7607" y="105"/>
                  <a:pt x="7607" y="123"/>
                  <a:pt x="7607" y="123"/>
                </a:cubicBezTo>
                <a:cubicBezTo>
                  <a:pt x="7607" y="123"/>
                  <a:pt x="7606" y="127"/>
                  <a:pt x="7603" y="126"/>
                </a:cubicBezTo>
                <a:cubicBezTo>
                  <a:pt x="7600" y="125"/>
                  <a:pt x="7594" y="121"/>
                  <a:pt x="7594" y="121"/>
                </a:cubicBezTo>
                <a:lnTo>
                  <a:pt x="7499" y="45"/>
                </a:lnTo>
                <a:close/>
                <a:moveTo>
                  <a:pt x="7680" y="219"/>
                </a:moveTo>
                <a:cubicBezTo>
                  <a:pt x="7680" y="219"/>
                  <a:pt x="7717" y="183"/>
                  <a:pt x="7743" y="160"/>
                </a:cubicBezTo>
                <a:cubicBezTo>
                  <a:pt x="7758" y="147"/>
                  <a:pt x="7772" y="139"/>
                  <a:pt x="7772" y="139"/>
                </a:cubicBezTo>
                <a:cubicBezTo>
                  <a:pt x="7772" y="139"/>
                  <a:pt x="7759" y="134"/>
                  <a:pt x="7743" y="138"/>
                </a:cubicBezTo>
                <a:cubicBezTo>
                  <a:pt x="7725" y="142"/>
                  <a:pt x="7708" y="150"/>
                  <a:pt x="7688" y="162"/>
                </a:cubicBezTo>
                <a:cubicBezTo>
                  <a:pt x="7676" y="169"/>
                  <a:pt x="7660" y="183"/>
                  <a:pt x="7651" y="194"/>
                </a:cubicBezTo>
                <a:cubicBezTo>
                  <a:pt x="7639" y="209"/>
                  <a:pt x="7633" y="223"/>
                  <a:pt x="7633" y="223"/>
                </a:cubicBezTo>
                <a:cubicBezTo>
                  <a:pt x="7633" y="223"/>
                  <a:pt x="7627" y="233"/>
                  <a:pt x="7620" y="240"/>
                </a:cubicBezTo>
                <a:cubicBezTo>
                  <a:pt x="7612" y="247"/>
                  <a:pt x="7602" y="250"/>
                  <a:pt x="7602" y="250"/>
                </a:cubicBezTo>
                <a:cubicBezTo>
                  <a:pt x="7602" y="250"/>
                  <a:pt x="7608" y="259"/>
                  <a:pt x="7623" y="262"/>
                </a:cubicBezTo>
                <a:cubicBezTo>
                  <a:pt x="7634" y="264"/>
                  <a:pt x="7652" y="263"/>
                  <a:pt x="7666" y="260"/>
                </a:cubicBezTo>
                <a:cubicBezTo>
                  <a:pt x="7695" y="254"/>
                  <a:pt x="7734" y="224"/>
                  <a:pt x="7734" y="224"/>
                </a:cubicBezTo>
                <a:cubicBezTo>
                  <a:pt x="7734" y="224"/>
                  <a:pt x="7761" y="200"/>
                  <a:pt x="7775" y="178"/>
                </a:cubicBezTo>
                <a:cubicBezTo>
                  <a:pt x="7788" y="159"/>
                  <a:pt x="7788" y="141"/>
                  <a:pt x="7788" y="141"/>
                </a:cubicBezTo>
                <a:cubicBezTo>
                  <a:pt x="7788" y="141"/>
                  <a:pt x="7787" y="137"/>
                  <a:pt x="7784" y="137"/>
                </a:cubicBezTo>
                <a:cubicBezTo>
                  <a:pt x="7781" y="138"/>
                  <a:pt x="7775" y="143"/>
                  <a:pt x="7775" y="143"/>
                </a:cubicBezTo>
                <a:lnTo>
                  <a:pt x="7680" y="219"/>
                </a:lnTo>
                <a:close/>
                <a:moveTo>
                  <a:pt x="7680" y="45"/>
                </a:moveTo>
                <a:cubicBezTo>
                  <a:pt x="7680" y="45"/>
                  <a:pt x="7717" y="81"/>
                  <a:pt x="7743" y="103"/>
                </a:cubicBezTo>
                <a:cubicBezTo>
                  <a:pt x="7758" y="117"/>
                  <a:pt x="7772" y="125"/>
                  <a:pt x="7772" y="125"/>
                </a:cubicBezTo>
                <a:cubicBezTo>
                  <a:pt x="7772" y="125"/>
                  <a:pt x="7759" y="130"/>
                  <a:pt x="7743" y="126"/>
                </a:cubicBezTo>
                <a:cubicBezTo>
                  <a:pt x="7725" y="122"/>
                  <a:pt x="7708" y="114"/>
                  <a:pt x="7688" y="102"/>
                </a:cubicBezTo>
                <a:cubicBezTo>
                  <a:pt x="7676" y="95"/>
                  <a:pt x="7660" y="81"/>
                  <a:pt x="7651" y="70"/>
                </a:cubicBezTo>
                <a:cubicBezTo>
                  <a:pt x="7639" y="55"/>
                  <a:pt x="7633" y="41"/>
                  <a:pt x="7633" y="41"/>
                </a:cubicBezTo>
                <a:cubicBezTo>
                  <a:pt x="7633" y="41"/>
                  <a:pt x="7627" y="31"/>
                  <a:pt x="7620" y="24"/>
                </a:cubicBezTo>
                <a:cubicBezTo>
                  <a:pt x="7612" y="17"/>
                  <a:pt x="7602" y="14"/>
                  <a:pt x="7602" y="14"/>
                </a:cubicBezTo>
                <a:cubicBezTo>
                  <a:pt x="7602" y="14"/>
                  <a:pt x="7608" y="5"/>
                  <a:pt x="7623" y="2"/>
                </a:cubicBezTo>
                <a:cubicBezTo>
                  <a:pt x="7634" y="0"/>
                  <a:pt x="7652" y="1"/>
                  <a:pt x="7666" y="4"/>
                </a:cubicBezTo>
                <a:cubicBezTo>
                  <a:pt x="7695" y="10"/>
                  <a:pt x="7734" y="40"/>
                  <a:pt x="7734" y="40"/>
                </a:cubicBezTo>
                <a:cubicBezTo>
                  <a:pt x="7734" y="40"/>
                  <a:pt x="7761" y="64"/>
                  <a:pt x="7775" y="86"/>
                </a:cubicBezTo>
                <a:cubicBezTo>
                  <a:pt x="7788" y="105"/>
                  <a:pt x="7788" y="123"/>
                  <a:pt x="7788" y="123"/>
                </a:cubicBezTo>
                <a:cubicBezTo>
                  <a:pt x="7788" y="123"/>
                  <a:pt x="7787" y="127"/>
                  <a:pt x="7784" y="126"/>
                </a:cubicBezTo>
                <a:cubicBezTo>
                  <a:pt x="7781" y="125"/>
                  <a:pt x="7775" y="121"/>
                  <a:pt x="7775" y="121"/>
                </a:cubicBezTo>
                <a:lnTo>
                  <a:pt x="7680" y="45"/>
                </a:lnTo>
                <a:close/>
                <a:moveTo>
                  <a:pt x="7861" y="219"/>
                </a:moveTo>
                <a:cubicBezTo>
                  <a:pt x="7861" y="219"/>
                  <a:pt x="7899" y="183"/>
                  <a:pt x="7924" y="160"/>
                </a:cubicBezTo>
                <a:cubicBezTo>
                  <a:pt x="7940" y="147"/>
                  <a:pt x="7953" y="139"/>
                  <a:pt x="7953" y="139"/>
                </a:cubicBezTo>
                <a:cubicBezTo>
                  <a:pt x="7953" y="139"/>
                  <a:pt x="7940" y="134"/>
                  <a:pt x="7924" y="138"/>
                </a:cubicBezTo>
                <a:cubicBezTo>
                  <a:pt x="7906" y="142"/>
                  <a:pt x="7889" y="150"/>
                  <a:pt x="7869" y="162"/>
                </a:cubicBezTo>
                <a:cubicBezTo>
                  <a:pt x="7857" y="169"/>
                  <a:pt x="7841" y="183"/>
                  <a:pt x="7832" y="194"/>
                </a:cubicBezTo>
                <a:cubicBezTo>
                  <a:pt x="7820" y="209"/>
                  <a:pt x="7815" y="223"/>
                  <a:pt x="7815" y="223"/>
                </a:cubicBezTo>
                <a:cubicBezTo>
                  <a:pt x="7815" y="223"/>
                  <a:pt x="7809" y="233"/>
                  <a:pt x="7801" y="240"/>
                </a:cubicBezTo>
                <a:cubicBezTo>
                  <a:pt x="7793" y="247"/>
                  <a:pt x="7783" y="250"/>
                  <a:pt x="7783" y="250"/>
                </a:cubicBezTo>
                <a:cubicBezTo>
                  <a:pt x="7783" y="250"/>
                  <a:pt x="7789" y="259"/>
                  <a:pt x="7804" y="262"/>
                </a:cubicBezTo>
                <a:cubicBezTo>
                  <a:pt x="7815" y="264"/>
                  <a:pt x="7833" y="263"/>
                  <a:pt x="7847" y="260"/>
                </a:cubicBezTo>
                <a:cubicBezTo>
                  <a:pt x="7877" y="254"/>
                  <a:pt x="7915" y="224"/>
                  <a:pt x="7915" y="224"/>
                </a:cubicBezTo>
                <a:cubicBezTo>
                  <a:pt x="7915" y="224"/>
                  <a:pt x="7942" y="200"/>
                  <a:pt x="7957" y="178"/>
                </a:cubicBezTo>
                <a:cubicBezTo>
                  <a:pt x="7969" y="159"/>
                  <a:pt x="7969" y="141"/>
                  <a:pt x="7969" y="141"/>
                </a:cubicBezTo>
                <a:cubicBezTo>
                  <a:pt x="7969" y="141"/>
                  <a:pt x="7968" y="137"/>
                  <a:pt x="7965" y="137"/>
                </a:cubicBezTo>
                <a:cubicBezTo>
                  <a:pt x="7962" y="138"/>
                  <a:pt x="7956" y="143"/>
                  <a:pt x="7956" y="143"/>
                </a:cubicBezTo>
                <a:lnTo>
                  <a:pt x="7861" y="219"/>
                </a:lnTo>
                <a:close/>
                <a:moveTo>
                  <a:pt x="7861" y="45"/>
                </a:moveTo>
                <a:cubicBezTo>
                  <a:pt x="7861" y="45"/>
                  <a:pt x="7899" y="81"/>
                  <a:pt x="7924" y="103"/>
                </a:cubicBezTo>
                <a:cubicBezTo>
                  <a:pt x="7940" y="117"/>
                  <a:pt x="7953" y="125"/>
                  <a:pt x="7953" y="125"/>
                </a:cubicBezTo>
                <a:cubicBezTo>
                  <a:pt x="7953" y="125"/>
                  <a:pt x="7940" y="130"/>
                  <a:pt x="7924" y="126"/>
                </a:cubicBezTo>
                <a:cubicBezTo>
                  <a:pt x="7906" y="122"/>
                  <a:pt x="7889" y="114"/>
                  <a:pt x="7869" y="102"/>
                </a:cubicBezTo>
                <a:cubicBezTo>
                  <a:pt x="7857" y="95"/>
                  <a:pt x="7841" y="81"/>
                  <a:pt x="7832" y="70"/>
                </a:cubicBezTo>
                <a:cubicBezTo>
                  <a:pt x="7820" y="55"/>
                  <a:pt x="7815" y="41"/>
                  <a:pt x="7815" y="41"/>
                </a:cubicBezTo>
                <a:cubicBezTo>
                  <a:pt x="7815" y="41"/>
                  <a:pt x="7809" y="31"/>
                  <a:pt x="7801" y="24"/>
                </a:cubicBezTo>
                <a:cubicBezTo>
                  <a:pt x="7793" y="17"/>
                  <a:pt x="7783" y="14"/>
                  <a:pt x="7783" y="14"/>
                </a:cubicBezTo>
                <a:cubicBezTo>
                  <a:pt x="7783" y="14"/>
                  <a:pt x="7789" y="5"/>
                  <a:pt x="7804" y="2"/>
                </a:cubicBezTo>
                <a:cubicBezTo>
                  <a:pt x="7815" y="0"/>
                  <a:pt x="7833" y="1"/>
                  <a:pt x="7847" y="4"/>
                </a:cubicBezTo>
                <a:cubicBezTo>
                  <a:pt x="7877" y="10"/>
                  <a:pt x="7915" y="40"/>
                  <a:pt x="7915" y="40"/>
                </a:cubicBezTo>
                <a:cubicBezTo>
                  <a:pt x="7915" y="40"/>
                  <a:pt x="7942" y="64"/>
                  <a:pt x="7957" y="86"/>
                </a:cubicBezTo>
                <a:cubicBezTo>
                  <a:pt x="7969" y="105"/>
                  <a:pt x="7969" y="123"/>
                  <a:pt x="7969" y="123"/>
                </a:cubicBezTo>
                <a:cubicBezTo>
                  <a:pt x="7969" y="123"/>
                  <a:pt x="7968" y="127"/>
                  <a:pt x="7965" y="126"/>
                </a:cubicBezTo>
                <a:cubicBezTo>
                  <a:pt x="7962" y="125"/>
                  <a:pt x="7956" y="121"/>
                  <a:pt x="7956" y="121"/>
                </a:cubicBezTo>
                <a:lnTo>
                  <a:pt x="7861" y="45"/>
                </a:lnTo>
                <a:close/>
                <a:moveTo>
                  <a:pt x="8043" y="219"/>
                </a:moveTo>
                <a:cubicBezTo>
                  <a:pt x="8043" y="219"/>
                  <a:pt x="8080" y="183"/>
                  <a:pt x="8106" y="160"/>
                </a:cubicBezTo>
                <a:cubicBezTo>
                  <a:pt x="8121" y="147"/>
                  <a:pt x="8134" y="139"/>
                  <a:pt x="8134" y="139"/>
                </a:cubicBezTo>
                <a:cubicBezTo>
                  <a:pt x="8134" y="139"/>
                  <a:pt x="8121" y="134"/>
                  <a:pt x="8105" y="138"/>
                </a:cubicBezTo>
                <a:cubicBezTo>
                  <a:pt x="8087" y="142"/>
                  <a:pt x="8070" y="150"/>
                  <a:pt x="8050" y="162"/>
                </a:cubicBezTo>
                <a:cubicBezTo>
                  <a:pt x="8038" y="169"/>
                  <a:pt x="8022" y="183"/>
                  <a:pt x="8013" y="194"/>
                </a:cubicBezTo>
                <a:cubicBezTo>
                  <a:pt x="8001" y="209"/>
                  <a:pt x="7996" y="223"/>
                  <a:pt x="7996" y="223"/>
                </a:cubicBezTo>
                <a:cubicBezTo>
                  <a:pt x="7996" y="223"/>
                  <a:pt x="7990" y="233"/>
                  <a:pt x="7982" y="240"/>
                </a:cubicBezTo>
                <a:cubicBezTo>
                  <a:pt x="7974" y="247"/>
                  <a:pt x="7964" y="250"/>
                  <a:pt x="7964" y="250"/>
                </a:cubicBezTo>
                <a:cubicBezTo>
                  <a:pt x="7964" y="250"/>
                  <a:pt x="7970" y="259"/>
                  <a:pt x="7986" y="262"/>
                </a:cubicBezTo>
                <a:cubicBezTo>
                  <a:pt x="7996" y="264"/>
                  <a:pt x="8014" y="263"/>
                  <a:pt x="8028" y="260"/>
                </a:cubicBezTo>
                <a:cubicBezTo>
                  <a:pt x="8058" y="254"/>
                  <a:pt x="8096" y="224"/>
                  <a:pt x="8096" y="224"/>
                </a:cubicBezTo>
                <a:cubicBezTo>
                  <a:pt x="8096" y="224"/>
                  <a:pt x="8123" y="200"/>
                  <a:pt x="8138" y="178"/>
                </a:cubicBezTo>
                <a:cubicBezTo>
                  <a:pt x="8150" y="159"/>
                  <a:pt x="8150" y="141"/>
                  <a:pt x="8150" y="141"/>
                </a:cubicBezTo>
                <a:cubicBezTo>
                  <a:pt x="8150" y="141"/>
                  <a:pt x="8149" y="137"/>
                  <a:pt x="8146" y="137"/>
                </a:cubicBezTo>
                <a:cubicBezTo>
                  <a:pt x="8143" y="138"/>
                  <a:pt x="8137" y="143"/>
                  <a:pt x="8137" y="143"/>
                </a:cubicBezTo>
                <a:lnTo>
                  <a:pt x="8043" y="219"/>
                </a:lnTo>
                <a:close/>
                <a:moveTo>
                  <a:pt x="8043" y="45"/>
                </a:moveTo>
                <a:cubicBezTo>
                  <a:pt x="8043" y="45"/>
                  <a:pt x="8080" y="81"/>
                  <a:pt x="8106" y="103"/>
                </a:cubicBezTo>
                <a:cubicBezTo>
                  <a:pt x="8121" y="117"/>
                  <a:pt x="8134" y="125"/>
                  <a:pt x="8134" y="125"/>
                </a:cubicBezTo>
                <a:cubicBezTo>
                  <a:pt x="8134" y="125"/>
                  <a:pt x="8121" y="130"/>
                  <a:pt x="8105" y="126"/>
                </a:cubicBezTo>
                <a:cubicBezTo>
                  <a:pt x="8087" y="122"/>
                  <a:pt x="8070" y="114"/>
                  <a:pt x="8050" y="102"/>
                </a:cubicBezTo>
                <a:cubicBezTo>
                  <a:pt x="8038" y="95"/>
                  <a:pt x="8022" y="81"/>
                  <a:pt x="8013" y="70"/>
                </a:cubicBezTo>
                <a:cubicBezTo>
                  <a:pt x="8001" y="55"/>
                  <a:pt x="7996" y="41"/>
                  <a:pt x="7996" y="41"/>
                </a:cubicBezTo>
                <a:cubicBezTo>
                  <a:pt x="7996" y="41"/>
                  <a:pt x="7990" y="31"/>
                  <a:pt x="7982" y="24"/>
                </a:cubicBezTo>
                <a:cubicBezTo>
                  <a:pt x="7974" y="17"/>
                  <a:pt x="7964" y="14"/>
                  <a:pt x="7964" y="14"/>
                </a:cubicBezTo>
                <a:cubicBezTo>
                  <a:pt x="7964" y="14"/>
                  <a:pt x="7970" y="5"/>
                  <a:pt x="7986" y="2"/>
                </a:cubicBezTo>
                <a:cubicBezTo>
                  <a:pt x="7996" y="0"/>
                  <a:pt x="8014" y="1"/>
                  <a:pt x="8028" y="4"/>
                </a:cubicBezTo>
                <a:cubicBezTo>
                  <a:pt x="8058" y="10"/>
                  <a:pt x="8096" y="40"/>
                  <a:pt x="8096" y="40"/>
                </a:cubicBezTo>
                <a:cubicBezTo>
                  <a:pt x="8096" y="40"/>
                  <a:pt x="8123" y="64"/>
                  <a:pt x="8138" y="86"/>
                </a:cubicBezTo>
                <a:cubicBezTo>
                  <a:pt x="8150" y="105"/>
                  <a:pt x="8150" y="123"/>
                  <a:pt x="8150" y="123"/>
                </a:cubicBezTo>
                <a:cubicBezTo>
                  <a:pt x="8150" y="123"/>
                  <a:pt x="8149" y="127"/>
                  <a:pt x="8146" y="126"/>
                </a:cubicBezTo>
                <a:cubicBezTo>
                  <a:pt x="8143" y="125"/>
                  <a:pt x="8137" y="121"/>
                  <a:pt x="8137" y="121"/>
                </a:cubicBezTo>
                <a:lnTo>
                  <a:pt x="8043" y="45"/>
                </a:lnTo>
                <a:close/>
                <a:moveTo>
                  <a:pt x="8224" y="219"/>
                </a:moveTo>
                <a:cubicBezTo>
                  <a:pt x="8224" y="219"/>
                  <a:pt x="8261" y="183"/>
                  <a:pt x="8287" y="160"/>
                </a:cubicBezTo>
                <a:cubicBezTo>
                  <a:pt x="8302" y="147"/>
                  <a:pt x="8315" y="139"/>
                  <a:pt x="8315" y="139"/>
                </a:cubicBezTo>
                <a:cubicBezTo>
                  <a:pt x="8315" y="139"/>
                  <a:pt x="8302" y="134"/>
                  <a:pt x="8286" y="138"/>
                </a:cubicBezTo>
                <a:cubicBezTo>
                  <a:pt x="8269" y="142"/>
                  <a:pt x="8251" y="150"/>
                  <a:pt x="8231" y="162"/>
                </a:cubicBezTo>
                <a:cubicBezTo>
                  <a:pt x="8219" y="169"/>
                  <a:pt x="8204" y="183"/>
                  <a:pt x="8195" y="194"/>
                </a:cubicBezTo>
                <a:cubicBezTo>
                  <a:pt x="8182" y="209"/>
                  <a:pt x="8177" y="223"/>
                  <a:pt x="8177" y="223"/>
                </a:cubicBezTo>
                <a:cubicBezTo>
                  <a:pt x="8177" y="223"/>
                  <a:pt x="8171" y="233"/>
                  <a:pt x="8163" y="240"/>
                </a:cubicBezTo>
                <a:cubicBezTo>
                  <a:pt x="8155" y="247"/>
                  <a:pt x="8145" y="250"/>
                  <a:pt x="8145" y="250"/>
                </a:cubicBezTo>
                <a:cubicBezTo>
                  <a:pt x="8145" y="250"/>
                  <a:pt x="8151" y="259"/>
                  <a:pt x="8167" y="262"/>
                </a:cubicBezTo>
                <a:cubicBezTo>
                  <a:pt x="8177" y="264"/>
                  <a:pt x="8195" y="263"/>
                  <a:pt x="8209" y="260"/>
                </a:cubicBezTo>
                <a:cubicBezTo>
                  <a:pt x="8239" y="254"/>
                  <a:pt x="8277" y="224"/>
                  <a:pt x="8277" y="224"/>
                </a:cubicBezTo>
                <a:cubicBezTo>
                  <a:pt x="8277" y="224"/>
                  <a:pt x="8305" y="200"/>
                  <a:pt x="8319" y="178"/>
                </a:cubicBezTo>
                <a:cubicBezTo>
                  <a:pt x="8332" y="159"/>
                  <a:pt x="8331" y="141"/>
                  <a:pt x="8331" y="141"/>
                </a:cubicBezTo>
                <a:cubicBezTo>
                  <a:pt x="8331" y="141"/>
                  <a:pt x="8330" y="137"/>
                  <a:pt x="8327" y="137"/>
                </a:cubicBezTo>
                <a:cubicBezTo>
                  <a:pt x="8324" y="138"/>
                  <a:pt x="8318" y="143"/>
                  <a:pt x="8318" y="143"/>
                </a:cubicBezTo>
                <a:lnTo>
                  <a:pt x="8224" y="219"/>
                </a:lnTo>
                <a:close/>
                <a:moveTo>
                  <a:pt x="8224" y="45"/>
                </a:moveTo>
                <a:cubicBezTo>
                  <a:pt x="8224" y="45"/>
                  <a:pt x="8261" y="81"/>
                  <a:pt x="8287" y="103"/>
                </a:cubicBezTo>
                <a:cubicBezTo>
                  <a:pt x="8302" y="117"/>
                  <a:pt x="8315" y="125"/>
                  <a:pt x="8315" y="125"/>
                </a:cubicBezTo>
                <a:cubicBezTo>
                  <a:pt x="8315" y="125"/>
                  <a:pt x="8302" y="130"/>
                  <a:pt x="8286" y="126"/>
                </a:cubicBezTo>
                <a:cubicBezTo>
                  <a:pt x="8269" y="122"/>
                  <a:pt x="8251" y="114"/>
                  <a:pt x="8231" y="102"/>
                </a:cubicBezTo>
                <a:cubicBezTo>
                  <a:pt x="8219" y="95"/>
                  <a:pt x="8204" y="81"/>
                  <a:pt x="8195" y="70"/>
                </a:cubicBezTo>
                <a:cubicBezTo>
                  <a:pt x="8182" y="55"/>
                  <a:pt x="8177" y="41"/>
                  <a:pt x="8177" y="41"/>
                </a:cubicBezTo>
                <a:cubicBezTo>
                  <a:pt x="8177" y="41"/>
                  <a:pt x="8171" y="31"/>
                  <a:pt x="8163" y="24"/>
                </a:cubicBezTo>
                <a:cubicBezTo>
                  <a:pt x="8155" y="17"/>
                  <a:pt x="8145" y="14"/>
                  <a:pt x="8145" y="14"/>
                </a:cubicBezTo>
                <a:cubicBezTo>
                  <a:pt x="8145" y="14"/>
                  <a:pt x="8151" y="5"/>
                  <a:pt x="8167" y="2"/>
                </a:cubicBezTo>
                <a:cubicBezTo>
                  <a:pt x="8177" y="0"/>
                  <a:pt x="8195" y="1"/>
                  <a:pt x="8209" y="4"/>
                </a:cubicBezTo>
                <a:cubicBezTo>
                  <a:pt x="8239" y="10"/>
                  <a:pt x="8277" y="40"/>
                  <a:pt x="8277" y="40"/>
                </a:cubicBezTo>
                <a:cubicBezTo>
                  <a:pt x="8277" y="40"/>
                  <a:pt x="8305" y="64"/>
                  <a:pt x="8319" y="86"/>
                </a:cubicBezTo>
                <a:cubicBezTo>
                  <a:pt x="8332" y="105"/>
                  <a:pt x="8331" y="123"/>
                  <a:pt x="8331" y="123"/>
                </a:cubicBezTo>
                <a:cubicBezTo>
                  <a:pt x="8331" y="123"/>
                  <a:pt x="8330" y="127"/>
                  <a:pt x="8327" y="126"/>
                </a:cubicBezTo>
                <a:cubicBezTo>
                  <a:pt x="8324" y="125"/>
                  <a:pt x="8318" y="121"/>
                  <a:pt x="8318" y="121"/>
                </a:cubicBezTo>
                <a:lnTo>
                  <a:pt x="8224" y="45"/>
                </a:lnTo>
                <a:close/>
                <a:moveTo>
                  <a:pt x="8405" y="219"/>
                </a:moveTo>
                <a:cubicBezTo>
                  <a:pt x="8405" y="219"/>
                  <a:pt x="8442" y="183"/>
                  <a:pt x="8468" y="160"/>
                </a:cubicBezTo>
                <a:cubicBezTo>
                  <a:pt x="8483" y="147"/>
                  <a:pt x="8496" y="139"/>
                  <a:pt x="8496" y="139"/>
                </a:cubicBezTo>
                <a:cubicBezTo>
                  <a:pt x="8496" y="139"/>
                  <a:pt x="8484" y="134"/>
                  <a:pt x="8468" y="138"/>
                </a:cubicBezTo>
                <a:cubicBezTo>
                  <a:pt x="8450" y="142"/>
                  <a:pt x="8432" y="150"/>
                  <a:pt x="8413" y="162"/>
                </a:cubicBezTo>
                <a:cubicBezTo>
                  <a:pt x="8400" y="169"/>
                  <a:pt x="8385" y="183"/>
                  <a:pt x="8376" y="194"/>
                </a:cubicBezTo>
                <a:cubicBezTo>
                  <a:pt x="8363" y="209"/>
                  <a:pt x="8358" y="223"/>
                  <a:pt x="8358" y="223"/>
                </a:cubicBezTo>
                <a:cubicBezTo>
                  <a:pt x="8358" y="223"/>
                  <a:pt x="8352" y="233"/>
                  <a:pt x="8344" y="240"/>
                </a:cubicBezTo>
                <a:cubicBezTo>
                  <a:pt x="8336" y="247"/>
                  <a:pt x="8327" y="250"/>
                  <a:pt x="8327" y="250"/>
                </a:cubicBezTo>
                <a:cubicBezTo>
                  <a:pt x="8327" y="250"/>
                  <a:pt x="8332" y="259"/>
                  <a:pt x="8348" y="262"/>
                </a:cubicBezTo>
                <a:cubicBezTo>
                  <a:pt x="8358" y="264"/>
                  <a:pt x="8376" y="263"/>
                  <a:pt x="8390" y="260"/>
                </a:cubicBezTo>
                <a:cubicBezTo>
                  <a:pt x="8420" y="254"/>
                  <a:pt x="8458" y="224"/>
                  <a:pt x="8458" y="224"/>
                </a:cubicBezTo>
                <a:cubicBezTo>
                  <a:pt x="8458" y="224"/>
                  <a:pt x="8486" y="200"/>
                  <a:pt x="8500" y="178"/>
                </a:cubicBezTo>
                <a:cubicBezTo>
                  <a:pt x="8513" y="159"/>
                  <a:pt x="8513" y="141"/>
                  <a:pt x="8513" y="141"/>
                </a:cubicBezTo>
                <a:cubicBezTo>
                  <a:pt x="8513" y="141"/>
                  <a:pt x="8511" y="137"/>
                  <a:pt x="8508" y="137"/>
                </a:cubicBezTo>
                <a:cubicBezTo>
                  <a:pt x="8505" y="138"/>
                  <a:pt x="8499" y="143"/>
                  <a:pt x="8499" y="143"/>
                </a:cubicBezTo>
                <a:lnTo>
                  <a:pt x="8405" y="219"/>
                </a:lnTo>
                <a:close/>
                <a:moveTo>
                  <a:pt x="8405" y="45"/>
                </a:moveTo>
                <a:cubicBezTo>
                  <a:pt x="8405" y="45"/>
                  <a:pt x="8442" y="81"/>
                  <a:pt x="8468" y="103"/>
                </a:cubicBezTo>
                <a:cubicBezTo>
                  <a:pt x="8483" y="117"/>
                  <a:pt x="8496" y="125"/>
                  <a:pt x="8496" y="125"/>
                </a:cubicBezTo>
                <a:cubicBezTo>
                  <a:pt x="8496" y="125"/>
                  <a:pt x="8484" y="130"/>
                  <a:pt x="8468" y="126"/>
                </a:cubicBezTo>
                <a:cubicBezTo>
                  <a:pt x="8450" y="122"/>
                  <a:pt x="8432" y="114"/>
                  <a:pt x="8413" y="102"/>
                </a:cubicBezTo>
                <a:cubicBezTo>
                  <a:pt x="8400" y="95"/>
                  <a:pt x="8385" y="81"/>
                  <a:pt x="8376" y="70"/>
                </a:cubicBezTo>
                <a:cubicBezTo>
                  <a:pt x="8363" y="55"/>
                  <a:pt x="8358" y="41"/>
                  <a:pt x="8358" y="41"/>
                </a:cubicBezTo>
                <a:cubicBezTo>
                  <a:pt x="8358" y="41"/>
                  <a:pt x="8352" y="31"/>
                  <a:pt x="8344" y="24"/>
                </a:cubicBezTo>
                <a:cubicBezTo>
                  <a:pt x="8336" y="17"/>
                  <a:pt x="8327" y="14"/>
                  <a:pt x="8327" y="14"/>
                </a:cubicBezTo>
                <a:cubicBezTo>
                  <a:pt x="8327" y="14"/>
                  <a:pt x="8332" y="5"/>
                  <a:pt x="8348" y="2"/>
                </a:cubicBezTo>
                <a:cubicBezTo>
                  <a:pt x="8358" y="0"/>
                  <a:pt x="8376" y="1"/>
                  <a:pt x="8390" y="4"/>
                </a:cubicBezTo>
                <a:cubicBezTo>
                  <a:pt x="8420" y="10"/>
                  <a:pt x="8458" y="40"/>
                  <a:pt x="8458" y="40"/>
                </a:cubicBezTo>
                <a:cubicBezTo>
                  <a:pt x="8458" y="40"/>
                  <a:pt x="8486" y="64"/>
                  <a:pt x="8500" y="86"/>
                </a:cubicBezTo>
                <a:cubicBezTo>
                  <a:pt x="8513" y="105"/>
                  <a:pt x="8513" y="123"/>
                  <a:pt x="8513" y="123"/>
                </a:cubicBezTo>
                <a:cubicBezTo>
                  <a:pt x="8513" y="123"/>
                  <a:pt x="8511" y="127"/>
                  <a:pt x="8508" y="126"/>
                </a:cubicBezTo>
                <a:cubicBezTo>
                  <a:pt x="8505" y="125"/>
                  <a:pt x="8499" y="121"/>
                  <a:pt x="8499" y="121"/>
                </a:cubicBezTo>
                <a:lnTo>
                  <a:pt x="8405" y="45"/>
                </a:lnTo>
                <a:close/>
                <a:moveTo>
                  <a:pt x="8586" y="219"/>
                </a:moveTo>
                <a:cubicBezTo>
                  <a:pt x="8586" y="219"/>
                  <a:pt x="8623" y="183"/>
                  <a:pt x="8649" y="160"/>
                </a:cubicBezTo>
                <a:cubicBezTo>
                  <a:pt x="8664" y="147"/>
                  <a:pt x="8677" y="139"/>
                  <a:pt x="8677" y="139"/>
                </a:cubicBezTo>
                <a:cubicBezTo>
                  <a:pt x="8677" y="139"/>
                  <a:pt x="8665" y="134"/>
                  <a:pt x="8649" y="138"/>
                </a:cubicBezTo>
                <a:cubicBezTo>
                  <a:pt x="8631" y="142"/>
                  <a:pt x="8613" y="150"/>
                  <a:pt x="8594" y="162"/>
                </a:cubicBezTo>
                <a:cubicBezTo>
                  <a:pt x="8581" y="169"/>
                  <a:pt x="8566" y="183"/>
                  <a:pt x="8557" y="194"/>
                </a:cubicBezTo>
                <a:cubicBezTo>
                  <a:pt x="8545" y="209"/>
                  <a:pt x="8539" y="223"/>
                  <a:pt x="8539" y="223"/>
                </a:cubicBezTo>
                <a:cubicBezTo>
                  <a:pt x="8539" y="223"/>
                  <a:pt x="8533" y="233"/>
                  <a:pt x="8526" y="240"/>
                </a:cubicBezTo>
                <a:cubicBezTo>
                  <a:pt x="8517" y="247"/>
                  <a:pt x="8508" y="250"/>
                  <a:pt x="8508" y="250"/>
                </a:cubicBezTo>
                <a:cubicBezTo>
                  <a:pt x="8508" y="250"/>
                  <a:pt x="8513" y="259"/>
                  <a:pt x="8529" y="262"/>
                </a:cubicBezTo>
                <a:cubicBezTo>
                  <a:pt x="8540" y="264"/>
                  <a:pt x="8557" y="263"/>
                  <a:pt x="8572" y="260"/>
                </a:cubicBezTo>
                <a:cubicBezTo>
                  <a:pt x="8601" y="254"/>
                  <a:pt x="8640" y="224"/>
                  <a:pt x="8640" y="224"/>
                </a:cubicBezTo>
                <a:cubicBezTo>
                  <a:pt x="8640" y="224"/>
                  <a:pt x="8667" y="200"/>
                  <a:pt x="8681" y="178"/>
                </a:cubicBezTo>
                <a:cubicBezTo>
                  <a:pt x="8694" y="159"/>
                  <a:pt x="8694" y="141"/>
                  <a:pt x="8694" y="141"/>
                </a:cubicBezTo>
                <a:cubicBezTo>
                  <a:pt x="8694" y="141"/>
                  <a:pt x="8692" y="137"/>
                  <a:pt x="8690" y="137"/>
                </a:cubicBezTo>
                <a:cubicBezTo>
                  <a:pt x="8686" y="138"/>
                  <a:pt x="8680" y="143"/>
                  <a:pt x="8680" y="143"/>
                </a:cubicBezTo>
                <a:lnTo>
                  <a:pt x="8586" y="219"/>
                </a:lnTo>
                <a:close/>
                <a:moveTo>
                  <a:pt x="8586" y="45"/>
                </a:moveTo>
                <a:cubicBezTo>
                  <a:pt x="8586" y="45"/>
                  <a:pt x="8623" y="81"/>
                  <a:pt x="8649" y="103"/>
                </a:cubicBezTo>
                <a:cubicBezTo>
                  <a:pt x="8664" y="117"/>
                  <a:pt x="8677" y="125"/>
                  <a:pt x="8677" y="125"/>
                </a:cubicBezTo>
                <a:cubicBezTo>
                  <a:pt x="8677" y="125"/>
                  <a:pt x="8665" y="130"/>
                  <a:pt x="8649" y="126"/>
                </a:cubicBezTo>
                <a:cubicBezTo>
                  <a:pt x="8631" y="122"/>
                  <a:pt x="8613" y="114"/>
                  <a:pt x="8594" y="102"/>
                </a:cubicBezTo>
                <a:cubicBezTo>
                  <a:pt x="8581" y="95"/>
                  <a:pt x="8566" y="81"/>
                  <a:pt x="8557" y="70"/>
                </a:cubicBezTo>
                <a:cubicBezTo>
                  <a:pt x="8545" y="55"/>
                  <a:pt x="8539" y="41"/>
                  <a:pt x="8539" y="41"/>
                </a:cubicBezTo>
                <a:cubicBezTo>
                  <a:pt x="8539" y="41"/>
                  <a:pt x="8533" y="31"/>
                  <a:pt x="8526" y="24"/>
                </a:cubicBezTo>
                <a:cubicBezTo>
                  <a:pt x="8517" y="17"/>
                  <a:pt x="8508" y="14"/>
                  <a:pt x="8508" y="14"/>
                </a:cubicBezTo>
                <a:cubicBezTo>
                  <a:pt x="8508" y="14"/>
                  <a:pt x="8513" y="5"/>
                  <a:pt x="8529" y="2"/>
                </a:cubicBezTo>
                <a:cubicBezTo>
                  <a:pt x="8540" y="0"/>
                  <a:pt x="8557" y="1"/>
                  <a:pt x="8572" y="4"/>
                </a:cubicBezTo>
                <a:cubicBezTo>
                  <a:pt x="8601" y="10"/>
                  <a:pt x="8640" y="40"/>
                  <a:pt x="8640" y="40"/>
                </a:cubicBezTo>
                <a:cubicBezTo>
                  <a:pt x="8640" y="40"/>
                  <a:pt x="8667" y="64"/>
                  <a:pt x="8681" y="86"/>
                </a:cubicBezTo>
                <a:cubicBezTo>
                  <a:pt x="8694" y="105"/>
                  <a:pt x="8694" y="123"/>
                  <a:pt x="8694" y="123"/>
                </a:cubicBezTo>
                <a:cubicBezTo>
                  <a:pt x="8694" y="123"/>
                  <a:pt x="8692" y="127"/>
                  <a:pt x="8690" y="126"/>
                </a:cubicBezTo>
                <a:cubicBezTo>
                  <a:pt x="8686" y="125"/>
                  <a:pt x="8680" y="121"/>
                  <a:pt x="8680" y="121"/>
                </a:cubicBezTo>
                <a:lnTo>
                  <a:pt x="8586" y="45"/>
                </a:lnTo>
                <a:close/>
                <a:moveTo>
                  <a:pt x="823" y="219"/>
                </a:moveTo>
                <a:cubicBezTo>
                  <a:pt x="823" y="219"/>
                  <a:pt x="860" y="183"/>
                  <a:pt x="886" y="160"/>
                </a:cubicBezTo>
                <a:cubicBezTo>
                  <a:pt x="901" y="147"/>
                  <a:pt x="914" y="139"/>
                  <a:pt x="914" y="139"/>
                </a:cubicBezTo>
                <a:cubicBezTo>
                  <a:pt x="914" y="139"/>
                  <a:pt x="901" y="134"/>
                  <a:pt x="885" y="138"/>
                </a:cubicBezTo>
                <a:cubicBezTo>
                  <a:pt x="868" y="142"/>
                  <a:pt x="850" y="150"/>
                  <a:pt x="830" y="162"/>
                </a:cubicBezTo>
                <a:cubicBezTo>
                  <a:pt x="818" y="169"/>
                  <a:pt x="803" y="183"/>
                  <a:pt x="794" y="194"/>
                </a:cubicBezTo>
                <a:cubicBezTo>
                  <a:pt x="781" y="209"/>
                  <a:pt x="776" y="223"/>
                  <a:pt x="776" y="223"/>
                </a:cubicBezTo>
                <a:cubicBezTo>
                  <a:pt x="776" y="223"/>
                  <a:pt x="770" y="233"/>
                  <a:pt x="762" y="240"/>
                </a:cubicBezTo>
                <a:cubicBezTo>
                  <a:pt x="754" y="247"/>
                  <a:pt x="744" y="250"/>
                  <a:pt x="744" y="250"/>
                </a:cubicBezTo>
                <a:cubicBezTo>
                  <a:pt x="744" y="250"/>
                  <a:pt x="750" y="259"/>
                  <a:pt x="766" y="262"/>
                </a:cubicBezTo>
                <a:cubicBezTo>
                  <a:pt x="776" y="264"/>
                  <a:pt x="794" y="263"/>
                  <a:pt x="808" y="260"/>
                </a:cubicBezTo>
                <a:cubicBezTo>
                  <a:pt x="838" y="254"/>
                  <a:pt x="876" y="224"/>
                  <a:pt x="876" y="224"/>
                </a:cubicBezTo>
                <a:cubicBezTo>
                  <a:pt x="876" y="224"/>
                  <a:pt x="904" y="200"/>
                  <a:pt x="918" y="178"/>
                </a:cubicBezTo>
                <a:cubicBezTo>
                  <a:pt x="931" y="159"/>
                  <a:pt x="930" y="141"/>
                  <a:pt x="930" y="141"/>
                </a:cubicBezTo>
                <a:cubicBezTo>
                  <a:pt x="930" y="141"/>
                  <a:pt x="929" y="137"/>
                  <a:pt x="926" y="137"/>
                </a:cubicBezTo>
                <a:cubicBezTo>
                  <a:pt x="923" y="138"/>
                  <a:pt x="917" y="143"/>
                  <a:pt x="917" y="143"/>
                </a:cubicBezTo>
                <a:lnTo>
                  <a:pt x="823" y="219"/>
                </a:lnTo>
                <a:close/>
                <a:moveTo>
                  <a:pt x="823" y="45"/>
                </a:moveTo>
                <a:cubicBezTo>
                  <a:pt x="823" y="45"/>
                  <a:pt x="860" y="81"/>
                  <a:pt x="886" y="103"/>
                </a:cubicBezTo>
                <a:cubicBezTo>
                  <a:pt x="901" y="117"/>
                  <a:pt x="914" y="125"/>
                  <a:pt x="914" y="125"/>
                </a:cubicBezTo>
                <a:cubicBezTo>
                  <a:pt x="914" y="125"/>
                  <a:pt x="901" y="130"/>
                  <a:pt x="885" y="126"/>
                </a:cubicBezTo>
                <a:cubicBezTo>
                  <a:pt x="868" y="122"/>
                  <a:pt x="850" y="114"/>
                  <a:pt x="830" y="102"/>
                </a:cubicBezTo>
                <a:cubicBezTo>
                  <a:pt x="818" y="95"/>
                  <a:pt x="803" y="81"/>
                  <a:pt x="794" y="70"/>
                </a:cubicBezTo>
                <a:cubicBezTo>
                  <a:pt x="781" y="55"/>
                  <a:pt x="776" y="41"/>
                  <a:pt x="776" y="41"/>
                </a:cubicBezTo>
                <a:cubicBezTo>
                  <a:pt x="776" y="41"/>
                  <a:pt x="770" y="31"/>
                  <a:pt x="762" y="24"/>
                </a:cubicBezTo>
                <a:cubicBezTo>
                  <a:pt x="754" y="17"/>
                  <a:pt x="744" y="14"/>
                  <a:pt x="744" y="14"/>
                </a:cubicBezTo>
                <a:cubicBezTo>
                  <a:pt x="744" y="14"/>
                  <a:pt x="750" y="5"/>
                  <a:pt x="766" y="2"/>
                </a:cubicBezTo>
                <a:cubicBezTo>
                  <a:pt x="776" y="0"/>
                  <a:pt x="794" y="1"/>
                  <a:pt x="808" y="4"/>
                </a:cubicBezTo>
                <a:cubicBezTo>
                  <a:pt x="838" y="10"/>
                  <a:pt x="876" y="40"/>
                  <a:pt x="876" y="40"/>
                </a:cubicBezTo>
                <a:cubicBezTo>
                  <a:pt x="876" y="40"/>
                  <a:pt x="904" y="64"/>
                  <a:pt x="918" y="86"/>
                </a:cubicBezTo>
                <a:cubicBezTo>
                  <a:pt x="931" y="105"/>
                  <a:pt x="930" y="123"/>
                  <a:pt x="930" y="123"/>
                </a:cubicBezTo>
                <a:cubicBezTo>
                  <a:pt x="930" y="123"/>
                  <a:pt x="929" y="127"/>
                  <a:pt x="926" y="126"/>
                </a:cubicBezTo>
                <a:cubicBezTo>
                  <a:pt x="923" y="125"/>
                  <a:pt x="917" y="121"/>
                  <a:pt x="917" y="121"/>
                </a:cubicBezTo>
                <a:lnTo>
                  <a:pt x="823" y="45"/>
                </a:lnTo>
                <a:close/>
                <a:moveTo>
                  <a:pt x="1004" y="219"/>
                </a:moveTo>
                <a:cubicBezTo>
                  <a:pt x="1004" y="219"/>
                  <a:pt x="1041" y="183"/>
                  <a:pt x="1067" y="160"/>
                </a:cubicBezTo>
                <a:cubicBezTo>
                  <a:pt x="1082" y="147"/>
                  <a:pt x="1095" y="139"/>
                  <a:pt x="1095" y="139"/>
                </a:cubicBezTo>
                <a:cubicBezTo>
                  <a:pt x="1095" y="139"/>
                  <a:pt x="1082" y="134"/>
                  <a:pt x="1067" y="138"/>
                </a:cubicBezTo>
                <a:cubicBezTo>
                  <a:pt x="1049" y="142"/>
                  <a:pt x="1031" y="150"/>
                  <a:pt x="1012" y="162"/>
                </a:cubicBezTo>
                <a:cubicBezTo>
                  <a:pt x="999" y="169"/>
                  <a:pt x="984" y="183"/>
                  <a:pt x="975" y="194"/>
                </a:cubicBezTo>
                <a:cubicBezTo>
                  <a:pt x="962" y="209"/>
                  <a:pt x="957" y="223"/>
                  <a:pt x="957" y="223"/>
                </a:cubicBezTo>
                <a:cubicBezTo>
                  <a:pt x="957" y="223"/>
                  <a:pt x="951" y="233"/>
                  <a:pt x="943" y="240"/>
                </a:cubicBezTo>
                <a:cubicBezTo>
                  <a:pt x="935" y="247"/>
                  <a:pt x="925" y="250"/>
                  <a:pt x="925" y="250"/>
                </a:cubicBezTo>
                <a:cubicBezTo>
                  <a:pt x="925" y="250"/>
                  <a:pt x="931" y="259"/>
                  <a:pt x="947" y="262"/>
                </a:cubicBezTo>
                <a:cubicBezTo>
                  <a:pt x="957" y="264"/>
                  <a:pt x="975" y="263"/>
                  <a:pt x="989" y="260"/>
                </a:cubicBezTo>
                <a:cubicBezTo>
                  <a:pt x="1019" y="254"/>
                  <a:pt x="1057" y="224"/>
                  <a:pt x="1057" y="224"/>
                </a:cubicBezTo>
                <a:cubicBezTo>
                  <a:pt x="1057" y="224"/>
                  <a:pt x="1085" y="200"/>
                  <a:pt x="1099" y="178"/>
                </a:cubicBezTo>
                <a:cubicBezTo>
                  <a:pt x="1112" y="159"/>
                  <a:pt x="1112" y="141"/>
                  <a:pt x="1112" y="141"/>
                </a:cubicBezTo>
                <a:cubicBezTo>
                  <a:pt x="1112" y="141"/>
                  <a:pt x="1110" y="137"/>
                  <a:pt x="1107" y="137"/>
                </a:cubicBezTo>
                <a:cubicBezTo>
                  <a:pt x="1104" y="138"/>
                  <a:pt x="1098" y="143"/>
                  <a:pt x="1098" y="143"/>
                </a:cubicBezTo>
                <a:lnTo>
                  <a:pt x="1004" y="219"/>
                </a:lnTo>
                <a:close/>
                <a:moveTo>
                  <a:pt x="1004" y="45"/>
                </a:moveTo>
                <a:cubicBezTo>
                  <a:pt x="1004" y="45"/>
                  <a:pt x="1041" y="81"/>
                  <a:pt x="1067" y="103"/>
                </a:cubicBezTo>
                <a:cubicBezTo>
                  <a:pt x="1082" y="117"/>
                  <a:pt x="1095" y="125"/>
                  <a:pt x="1095" y="125"/>
                </a:cubicBezTo>
                <a:cubicBezTo>
                  <a:pt x="1095" y="125"/>
                  <a:pt x="1082" y="130"/>
                  <a:pt x="1067" y="126"/>
                </a:cubicBezTo>
                <a:cubicBezTo>
                  <a:pt x="1049" y="122"/>
                  <a:pt x="1031" y="114"/>
                  <a:pt x="1012" y="102"/>
                </a:cubicBezTo>
                <a:cubicBezTo>
                  <a:pt x="999" y="95"/>
                  <a:pt x="984" y="81"/>
                  <a:pt x="975" y="70"/>
                </a:cubicBezTo>
                <a:cubicBezTo>
                  <a:pt x="962" y="55"/>
                  <a:pt x="957" y="41"/>
                  <a:pt x="957" y="41"/>
                </a:cubicBezTo>
                <a:cubicBezTo>
                  <a:pt x="957" y="41"/>
                  <a:pt x="951" y="31"/>
                  <a:pt x="943" y="24"/>
                </a:cubicBezTo>
                <a:cubicBezTo>
                  <a:pt x="935" y="17"/>
                  <a:pt x="925" y="14"/>
                  <a:pt x="925" y="14"/>
                </a:cubicBezTo>
                <a:cubicBezTo>
                  <a:pt x="925" y="14"/>
                  <a:pt x="931" y="5"/>
                  <a:pt x="947" y="2"/>
                </a:cubicBezTo>
                <a:cubicBezTo>
                  <a:pt x="957" y="0"/>
                  <a:pt x="975" y="1"/>
                  <a:pt x="989" y="4"/>
                </a:cubicBezTo>
                <a:cubicBezTo>
                  <a:pt x="1019" y="10"/>
                  <a:pt x="1057" y="40"/>
                  <a:pt x="1057" y="40"/>
                </a:cubicBezTo>
                <a:cubicBezTo>
                  <a:pt x="1057" y="40"/>
                  <a:pt x="1085" y="64"/>
                  <a:pt x="1099" y="86"/>
                </a:cubicBezTo>
                <a:cubicBezTo>
                  <a:pt x="1112" y="105"/>
                  <a:pt x="1112" y="123"/>
                  <a:pt x="1112" y="123"/>
                </a:cubicBezTo>
                <a:cubicBezTo>
                  <a:pt x="1112" y="123"/>
                  <a:pt x="1110" y="127"/>
                  <a:pt x="1107" y="126"/>
                </a:cubicBezTo>
                <a:cubicBezTo>
                  <a:pt x="1104" y="125"/>
                  <a:pt x="1098" y="121"/>
                  <a:pt x="1098" y="121"/>
                </a:cubicBezTo>
                <a:lnTo>
                  <a:pt x="1004" y="45"/>
                </a:lnTo>
                <a:close/>
                <a:moveTo>
                  <a:pt x="1185" y="219"/>
                </a:moveTo>
                <a:cubicBezTo>
                  <a:pt x="1185" y="219"/>
                  <a:pt x="1222" y="183"/>
                  <a:pt x="1248" y="160"/>
                </a:cubicBezTo>
                <a:cubicBezTo>
                  <a:pt x="1263" y="147"/>
                  <a:pt x="1276" y="139"/>
                  <a:pt x="1276" y="139"/>
                </a:cubicBezTo>
                <a:cubicBezTo>
                  <a:pt x="1276" y="139"/>
                  <a:pt x="1264" y="134"/>
                  <a:pt x="1248" y="138"/>
                </a:cubicBezTo>
                <a:cubicBezTo>
                  <a:pt x="1230" y="142"/>
                  <a:pt x="1212" y="150"/>
                  <a:pt x="1193" y="162"/>
                </a:cubicBezTo>
                <a:cubicBezTo>
                  <a:pt x="1180" y="169"/>
                  <a:pt x="1165" y="183"/>
                  <a:pt x="1156" y="194"/>
                </a:cubicBezTo>
                <a:cubicBezTo>
                  <a:pt x="1144" y="209"/>
                  <a:pt x="1138" y="223"/>
                  <a:pt x="1138" y="223"/>
                </a:cubicBezTo>
                <a:cubicBezTo>
                  <a:pt x="1138" y="223"/>
                  <a:pt x="1132" y="233"/>
                  <a:pt x="1125" y="240"/>
                </a:cubicBezTo>
                <a:cubicBezTo>
                  <a:pt x="1116" y="247"/>
                  <a:pt x="1107" y="250"/>
                  <a:pt x="1107" y="250"/>
                </a:cubicBezTo>
                <a:cubicBezTo>
                  <a:pt x="1107" y="250"/>
                  <a:pt x="1112" y="259"/>
                  <a:pt x="1128" y="262"/>
                </a:cubicBezTo>
                <a:cubicBezTo>
                  <a:pt x="1139" y="264"/>
                  <a:pt x="1156" y="263"/>
                  <a:pt x="1171" y="260"/>
                </a:cubicBezTo>
                <a:cubicBezTo>
                  <a:pt x="1200" y="254"/>
                  <a:pt x="1239" y="224"/>
                  <a:pt x="1239" y="224"/>
                </a:cubicBezTo>
                <a:cubicBezTo>
                  <a:pt x="1239" y="224"/>
                  <a:pt x="1266" y="200"/>
                  <a:pt x="1280" y="178"/>
                </a:cubicBezTo>
                <a:cubicBezTo>
                  <a:pt x="1293" y="159"/>
                  <a:pt x="1293" y="141"/>
                  <a:pt x="1293" y="141"/>
                </a:cubicBezTo>
                <a:cubicBezTo>
                  <a:pt x="1293" y="141"/>
                  <a:pt x="1291" y="137"/>
                  <a:pt x="1289" y="137"/>
                </a:cubicBezTo>
                <a:cubicBezTo>
                  <a:pt x="1285" y="138"/>
                  <a:pt x="1279" y="143"/>
                  <a:pt x="1279" y="143"/>
                </a:cubicBezTo>
                <a:lnTo>
                  <a:pt x="1185" y="219"/>
                </a:lnTo>
                <a:close/>
                <a:moveTo>
                  <a:pt x="1185" y="45"/>
                </a:moveTo>
                <a:cubicBezTo>
                  <a:pt x="1185" y="45"/>
                  <a:pt x="1222" y="81"/>
                  <a:pt x="1248" y="103"/>
                </a:cubicBezTo>
                <a:cubicBezTo>
                  <a:pt x="1263" y="117"/>
                  <a:pt x="1276" y="125"/>
                  <a:pt x="1276" y="125"/>
                </a:cubicBezTo>
                <a:cubicBezTo>
                  <a:pt x="1276" y="125"/>
                  <a:pt x="1264" y="130"/>
                  <a:pt x="1248" y="126"/>
                </a:cubicBezTo>
                <a:cubicBezTo>
                  <a:pt x="1230" y="122"/>
                  <a:pt x="1212" y="114"/>
                  <a:pt x="1193" y="102"/>
                </a:cubicBezTo>
                <a:cubicBezTo>
                  <a:pt x="1180" y="95"/>
                  <a:pt x="1165" y="81"/>
                  <a:pt x="1156" y="70"/>
                </a:cubicBezTo>
                <a:cubicBezTo>
                  <a:pt x="1144" y="55"/>
                  <a:pt x="1138" y="41"/>
                  <a:pt x="1138" y="41"/>
                </a:cubicBezTo>
                <a:cubicBezTo>
                  <a:pt x="1138" y="41"/>
                  <a:pt x="1132" y="31"/>
                  <a:pt x="1125" y="24"/>
                </a:cubicBezTo>
                <a:cubicBezTo>
                  <a:pt x="1116" y="17"/>
                  <a:pt x="1107" y="14"/>
                  <a:pt x="1107" y="14"/>
                </a:cubicBezTo>
                <a:cubicBezTo>
                  <a:pt x="1107" y="14"/>
                  <a:pt x="1112" y="5"/>
                  <a:pt x="1128" y="2"/>
                </a:cubicBezTo>
                <a:cubicBezTo>
                  <a:pt x="1139" y="0"/>
                  <a:pt x="1156" y="1"/>
                  <a:pt x="1171" y="4"/>
                </a:cubicBezTo>
                <a:cubicBezTo>
                  <a:pt x="1200" y="10"/>
                  <a:pt x="1239" y="40"/>
                  <a:pt x="1239" y="40"/>
                </a:cubicBezTo>
                <a:cubicBezTo>
                  <a:pt x="1239" y="40"/>
                  <a:pt x="1266" y="64"/>
                  <a:pt x="1280" y="86"/>
                </a:cubicBezTo>
                <a:cubicBezTo>
                  <a:pt x="1293" y="105"/>
                  <a:pt x="1293" y="123"/>
                  <a:pt x="1293" y="123"/>
                </a:cubicBezTo>
                <a:cubicBezTo>
                  <a:pt x="1293" y="123"/>
                  <a:pt x="1291" y="127"/>
                  <a:pt x="1289" y="126"/>
                </a:cubicBezTo>
                <a:cubicBezTo>
                  <a:pt x="1285" y="125"/>
                  <a:pt x="1279" y="121"/>
                  <a:pt x="1279" y="121"/>
                </a:cubicBezTo>
                <a:lnTo>
                  <a:pt x="1185" y="45"/>
                </a:lnTo>
                <a:close/>
                <a:moveTo>
                  <a:pt x="1366" y="219"/>
                </a:moveTo>
                <a:cubicBezTo>
                  <a:pt x="1366" y="219"/>
                  <a:pt x="1403" y="183"/>
                  <a:pt x="1429" y="160"/>
                </a:cubicBezTo>
                <a:cubicBezTo>
                  <a:pt x="1444" y="147"/>
                  <a:pt x="1457" y="139"/>
                  <a:pt x="1457" y="139"/>
                </a:cubicBezTo>
                <a:cubicBezTo>
                  <a:pt x="1457" y="139"/>
                  <a:pt x="1445" y="134"/>
                  <a:pt x="1429" y="138"/>
                </a:cubicBezTo>
                <a:cubicBezTo>
                  <a:pt x="1411" y="142"/>
                  <a:pt x="1393" y="150"/>
                  <a:pt x="1374" y="162"/>
                </a:cubicBezTo>
                <a:cubicBezTo>
                  <a:pt x="1362" y="169"/>
                  <a:pt x="1346" y="183"/>
                  <a:pt x="1337" y="194"/>
                </a:cubicBezTo>
                <a:cubicBezTo>
                  <a:pt x="1325" y="209"/>
                  <a:pt x="1319" y="223"/>
                  <a:pt x="1319" y="223"/>
                </a:cubicBezTo>
                <a:cubicBezTo>
                  <a:pt x="1319" y="223"/>
                  <a:pt x="1313" y="233"/>
                  <a:pt x="1306" y="240"/>
                </a:cubicBezTo>
                <a:cubicBezTo>
                  <a:pt x="1298" y="247"/>
                  <a:pt x="1288" y="250"/>
                  <a:pt x="1288" y="250"/>
                </a:cubicBezTo>
                <a:cubicBezTo>
                  <a:pt x="1288" y="250"/>
                  <a:pt x="1293" y="259"/>
                  <a:pt x="1309" y="262"/>
                </a:cubicBezTo>
                <a:cubicBezTo>
                  <a:pt x="1320" y="264"/>
                  <a:pt x="1337" y="263"/>
                  <a:pt x="1352" y="260"/>
                </a:cubicBezTo>
                <a:cubicBezTo>
                  <a:pt x="1381" y="254"/>
                  <a:pt x="1420" y="224"/>
                  <a:pt x="1420" y="224"/>
                </a:cubicBezTo>
                <a:cubicBezTo>
                  <a:pt x="1420" y="224"/>
                  <a:pt x="1447" y="200"/>
                  <a:pt x="1461" y="178"/>
                </a:cubicBezTo>
                <a:cubicBezTo>
                  <a:pt x="1474" y="159"/>
                  <a:pt x="1474" y="141"/>
                  <a:pt x="1474" y="141"/>
                </a:cubicBezTo>
                <a:cubicBezTo>
                  <a:pt x="1474" y="141"/>
                  <a:pt x="1472" y="137"/>
                  <a:pt x="1470" y="137"/>
                </a:cubicBezTo>
                <a:cubicBezTo>
                  <a:pt x="1466" y="138"/>
                  <a:pt x="1461" y="143"/>
                  <a:pt x="1461" y="143"/>
                </a:cubicBezTo>
                <a:lnTo>
                  <a:pt x="1366" y="219"/>
                </a:lnTo>
                <a:close/>
                <a:moveTo>
                  <a:pt x="1366" y="45"/>
                </a:moveTo>
                <a:cubicBezTo>
                  <a:pt x="1366" y="45"/>
                  <a:pt x="1403" y="81"/>
                  <a:pt x="1429" y="103"/>
                </a:cubicBezTo>
                <a:cubicBezTo>
                  <a:pt x="1444" y="117"/>
                  <a:pt x="1457" y="125"/>
                  <a:pt x="1457" y="125"/>
                </a:cubicBezTo>
                <a:cubicBezTo>
                  <a:pt x="1457" y="125"/>
                  <a:pt x="1445" y="130"/>
                  <a:pt x="1429" y="126"/>
                </a:cubicBezTo>
                <a:cubicBezTo>
                  <a:pt x="1411" y="122"/>
                  <a:pt x="1393" y="114"/>
                  <a:pt x="1374" y="102"/>
                </a:cubicBezTo>
                <a:cubicBezTo>
                  <a:pt x="1362" y="95"/>
                  <a:pt x="1346" y="81"/>
                  <a:pt x="1337" y="70"/>
                </a:cubicBezTo>
                <a:cubicBezTo>
                  <a:pt x="1325" y="55"/>
                  <a:pt x="1319" y="41"/>
                  <a:pt x="1319" y="41"/>
                </a:cubicBezTo>
                <a:cubicBezTo>
                  <a:pt x="1319" y="41"/>
                  <a:pt x="1313" y="31"/>
                  <a:pt x="1306" y="24"/>
                </a:cubicBezTo>
                <a:cubicBezTo>
                  <a:pt x="1298" y="17"/>
                  <a:pt x="1288" y="14"/>
                  <a:pt x="1288" y="14"/>
                </a:cubicBezTo>
                <a:cubicBezTo>
                  <a:pt x="1288" y="14"/>
                  <a:pt x="1293" y="5"/>
                  <a:pt x="1309" y="2"/>
                </a:cubicBezTo>
                <a:cubicBezTo>
                  <a:pt x="1320" y="0"/>
                  <a:pt x="1337" y="1"/>
                  <a:pt x="1352" y="4"/>
                </a:cubicBezTo>
                <a:cubicBezTo>
                  <a:pt x="1381" y="10"/>
                  <a:pt x="1420" y="40"/>
                  <a:pt x="1420" y="40"/>
                </a:cubicBezTo>
                <a:cubicBezTo>
                  <a:pt x="1420" y="40"/>
                  <a:pt x="1447" y="64"/>
                  <a:pt x="1461" y="86"/>
                </a:cubicBezTo>
                <a:cubicBezTo>
                  <a:pt x="1474" y="105"/>
                  <a:pt x="1474" y="123"/>
                  <a:pt x="1474" y="123"/>
                </a:cubicBezTo>
                <a:cubicBezTo>
                  <a:pt x="1474" y="123"/>
                  <a:pt x="1472" y="127"/>
                  <a:pt x="1470" y="126"/>
                </a:cubicBezTo>
                <a:cubicBezTo>
                  <a:pt x="1466" y="125"/>
                  <a:pt x="1461" y="121"/>
                  <a:pt x="1461" y="121"/>
                </a:cubicBezTo>
                <a:lnTo>
                  <a:pt x="1366" y="45"/>
                </a:lnTo>
                <a:close/>
                <a:moveTo>
                  <a:pt x="1547" y="219"/>
                </a:moveTo>
                <a:cubicBezTo>
                  <a:pt x="1547" y="219"/>
                  <a:pt x="1584" y="183"/>
                  <a:pt x="1610" y="160"/>
                </a:cubicBezTo>
                <a:cubicBezTo>
                  <a:pt x="1625" y="147"/>
                  <a:pt x="1639" y="139"/>
                  <a:pt x="1639" y="139"/>
                </a:cubicBezTo>
                <a:cubicBezTo>
                  <a:pt x="1639" y="139"/>
                  <a:pt x="1626" y="134"/>
                  <a:pt x="1610" y="138"/>
                </a:cubicBezTo>
                <a:cubicBezTo>
                  <a:pt x="1592" y="142"/>
                  <a:pt x="1575" y="150"/>
                  <a:pt x="1555" y="162"/>
                </a:cubicBezTo>
                <a:cubicBezTo>
                  <a:pt x="1543" y="169"/>
                  <a:pt x="1527" y="183"/>
                  <a:pt x="1518" y="194"/>
                </a:cubicBezTo>
                <a:cubicBezTo>
                  <a:pt x="1506" y="209"/>
                  <a:pt x="1500" y="223"/>
                  <a:pt x="1500" y="223"/>
                </a:cubicBezTo>
                <a:cubicBezTo>
                  <a:pt x="1500" y="223"/>
                  <a:pt x="1494" y="233"/>
                  <a:pt x="1487" y="240"/>
                </a:cubicBezTo>
                <a:cubicBezTo>
                  <a:pt x="1479" y="247"/>
                  <a:pt x="1469" y="250"/>
                  <a:pt x="1469" y="250"/>
                </a:cubicBezTo>
                <a:cubicBezTo>
                  <a:pt x="1469" y="250"/>
                  <a:pt x="1474" y="259"/>
                  <a:pt x="1490" y="262"/>
                </a:cubicBezTo>
                <a:cubicBezTo>
                  <a:pt x="1501" y="264"/>
                  <a:pt x="1518" y="263"/>
                  <a:pt x="1533" y="260"/>
                </a:cubicBezTo>
                <a:cubicBezTo>
                  <a:pt x="1562" y="254"/>
                  <a:pt x="1601" y="224"/>
                  <a:pt x="1601" y="224"/>
                </a:cubicBezTo>
                <a:cubicBezTo>
                  <a:pt x="1601" y="224"/>
                  <a:pt x="1628" y="200"/>
                  <a:pt x="1642" y="178"/>
                </a:cubicBezTo>
                <a:cubicBezTo>
                  <a:pt x="1655" y="159"/>
                  <a:pt x="1655" y="141"/>
                  <a:pt x="1655" y="141"/>
                </a:cubicBezTo>
                <a:cubicBezTo>
                  <a:pt x="1655" y="141"/>
                  <a:pt x="1654" y="137"/>
                  <a:pt x="1651" y="137"/>
                </a:cubicBezTo>
                <a:cubicBezTo>
                  <a:pt x="1648" y="138"/>
                  <a:pt x="1642" y="143"/>
                  <a:pt x="1642" y="143"/>
                </a:cubicBezTo>
                <a:lnTo>
                  <a:pt x="1547" y="219"/>
                </a:lnTo>
                <a:close/>
                <a:moveTo>
                  <a:pt x="1547" y="45"/>
                </a:moveTo>
                <a:cubicBezTo>
                  <a:pt x="1547" y="45"/>
                  <a:pt x="1584" y="81"/>
                  <a:pt x="1610" y="103"/>
                </a:cubicBezTo>
                <a:cubicBezTo>
                  <a:pt x="1625" y="117"/>
                  <a:pt x="1639" y="125"/>
                  <a:pt x="1639" y="125"/>
                </a:cubicBezTo>
                <a:cubicBezTo>
                  <a:pt x="1639" y="125"/>
                  <a:pt x="1626" y="130"/>
                  <a:pt x="1610" y="126"/>
                </a:cubicBezTo>
                <a:cubicBezTo>
                  <a:pt x="1592" y="122"/>
                  <a:pt x="1575" y="114"/>
                  <a:pt x="1555" y="102"/>
                </a:cubicBezTo>
                <a:cubicBezTo>
                  <a:pt x="1543" y="95"/>
                  <a:pt x="1527" y="81"/>
                  <a:pt x="1518" y="70"/>
                </a:cubicBezTo>
                <a:cubicBezTo>
                  <a:pt x="1506" y="55"/>
                  <a:pt x="1500" y="41"/>
                  <a:pt x="1500" y="41"/>
                </a:cubicBezTo>
                <a:cubicBezTo>
                  <a:pt x="1500" y="41"/>
                  <a:pt x="1494" y="31"/>
                  <a:pt x="1487" y="24"/>
                </a:cubicBezTo>
                <a:cubicBezTo>
                  <a:pt x="1479" y="17"/>
                  <a:pt x="1469" y="14"/>
                  <a:pt x="1469" y="14"/>
                </a:cubicBezTo>
                <a:cubicBezTo>
                  <a:pt x="1469" y="14"/>
                  <a:pt x="1474" y="5"/>
                  <a:pt x="1490" y="2"/>
                </a:cubicBezTo>
                <a:cubicBezTo>
                  <a:pt x="1501" y="0"/>
                  <a:pt x="1518" y="1"/>
                  <a:pt x="1533" y="4"/>
                </a:cubicBezTo>
                <a:cubicBezTo>
                  <a:pt x="1562" y="10"/>
                  <a:pt x="1601" y="40"/>
                  <a:pt x="1601" y="40"/>
                </a:cubicBezTo>
                <a:cubicBezTo>
                  <a:pt x="1601" y="40"/>
                  <a:pt x="1628" y="64"/>
                  <a:pt x="1642" y="86"/>
                </a:cubicBezTo>
                <a:cubicBezTo>
                  <a:pt x="1655" y="105"/>
                  <a:pt x="1655" y="123"/>
                  <a:pt x="1655" y="123"/>
                </a:cubicBezTo>
                <a:cubicBezTo>
                  <a:pt x="1655" y="123"/>
                  <a:pt x="1654" y="127"/>
                  <a:pt x="1651" y="126"/>
                </a:cubicBezTo>
                <a:cubicBezTo>
                  <a:pt x="1648" y="125"/>
                  <a:pt x="1642" y="121"/>
                  <a:pt x="1642" y="121"/>
                </a:cubicBezTo>
                <a:lnTo>
                  <a:pt x="1547" y="45"/>
                </a:lnTo>
                <a:close/>
                <a:moveTo>
                  <a:pt x="1728" y="219"/>
                </a:moveTo>
                <a:cubicBezTo>
                  <a:pt x="1728" y="219"/>
                  <a:pt x="1766" y="183"/>
                  <a:pt x="1791" y="160"/>
                </a:cubicBezTo>
                <a:cubicBezTo>
                  <a:pt x="1806" y="147"/>
                  <a:pt x="1820" y="139"/>
                  <a:pt x="1820" y="139"/>
                </a:cubicBezTo>
                <a:cubicBezTo>
                  <a:pt x="1820" y="139"/>
                  <a:pt x="1807" y="134"/>
                  <a:pt x="1791" y="138"/>
                </a:cubicBezTo>
                <a:cubicBezTo>
                  <a:pt x="1773" y="142"/>
                  <a:pt x="1756" y="150"/>
                  <a:pt x="1736" y="162"/>
                </a:cubicBezTo>
                <a:cubicBezTo>
                  <a:pt x="1724" y="169"/>
                  <a:pt x="1708" y="183"/>
                  <a:pt x="1699" y="194"/>
                </a:cubicBezTo>
                <a:cubicBezTo>
                  <a:pt x="1687" y="209"/>
                  <a:pt x="1681" y="223"/>
                  <a:pt x="1681" y="223"/>
                </a:cubicBezTo>
                <a:cubicBezTo>
                  <a:pt x="1681" y="223"/>
                  <a:pt x="1675" y="233"/>
                  <a:pt x="1668" y="240"/>
                </a:cubicBezTo>
                <a:cubicBezTo>
                  <a:pt x="1660" y="247"/>
                  <a:pt x="1650" y="250"/>
                  <a:pt x="1650" y="250"/>
                </a:cubicBezTo>
                <a:cubicBezTo>
                  <a:pt x="1650" y="250"/>
                  <a:pt x="1656" y="259"/>
                  <a:pt x="1671" y="262"/>
                </a:cubicBezTo>
                <a:cubicBezTo>
                  <a:pt x="1682" y="264"/>
                  <a:pt x="1700" y="263"/>
                  <a:pt x="1714" y="260"/>
                </a:cubicBezTo>
                <a:cubicBezTo>
                  <a:pt x="1744" y="254"/>
                  <a:pt x="1782" y="224"/>
                  <a:pt x="1782" y="224"/>
                </a:cubicBezTo>
                <a:cubicBezTo>
                  <a:pt x="1782" y="224"/>
                  <a:pt x="1809" y="200"/>
                  <a:pt x="1824" y="178"/>
                </a:cubicBezTo>
                <a:cubicBezTo>
                  <a:pt x="1836" y="159"/>
                  <a:pt x="1836" y="141"/>
                  <a:pt x="1836" y="141"/>
                </a:cubicBezTo>
                <a:cubicBezTo>
                  <a:pt x="1836" y="141"/>
                  <a:pt x="1835" y="137"/>
                  <a:pt x="1832" y="137"/>
                </a:cubicBezTo>
                <a:cubicBezTo>
                  <a:pt x="1829" y="138"/>
                  <a:pt x="1823" y="143"/>
                  <a:pt x="1823" y="143"/>
                </a:cubicBezTo>
                <a:lnTo>
                  <a:pt x="1728" y="219"/>
                </a:lnTo>
                <a:close/>
                <a:moveTo>
                  <a:pt x="1728" y="45"/>
                </a:moveTo>
                <a:cubicBezTo>
                  <a:pt x="1728" y="45"/>
                  <a:pt x="1766" y="81"/>
                  <a:pt x="1791" y="103"/>
                </a:cubicBezTo>
                <a:cubicBezTo>
                  <a:pt x="1806" y="117"/>
                  <a:pt x="1820" y="125"/>
                  <a:pt x="1820" y="125"/>
                </a:cubicBezTo>
                <a:cubicBezTo>
                  <a:pt x="1820" y="125"/>
                  <a:pt x="1807" y="130"/>
                  <a:pt x="1791" y="126"/>
                </a:cubicBezTo>
                <a:cubicBezTo>
                  <a:pt x="1773" y="122"/>
                  <a:pt x="1756" y="114"/>
                  <a:pt x="1736" y="102"/>
                </a:cubicBezTo>
                <a:cubicBezTo>
                  <a:pt x="1724" y="95"/>
                  <a:pt x="1708" y="81"/>
                  <a:pt x="1699" y="70"/>
                </a:cubicBezTo>
                <a:cubicBezTo>
                  <a:pt x="1687" y="55"/>
                  <a:pt x="1681" y="41"/>
                  <a:pt x="1681" y="41"/>
                </a:cubicBezTo>
                <a:cubicBezTo>
                  <a:pt x="1681" y="41"/>
                  <a:pt x="1675" y="31"/>
                  <a:pt x="1668" y="24"/>
                </a:cubicBezTo>
                <a:cubicBezTo>
                  <a:pt x="1660" y="17"/>
                  <a:pt x="1650" y="14"/>
                  <a:pt x="1650" y="14"/>
                </a:cubicBezTo>
                <a:cubicBezTo>
                  <a:pt x="1650" y="14"/>
                  <a:pt x="1656" y="5"/>
                  <a:pt x="1671" y="2"/>
                </a:cubicBezTo>
                <a:cubicBezTo>
                  <a:pt x="1682" y="0"/>
                  <a:pt x="1700" y="1"/>
                  <a:pt x="1714" y="4"/>
                </a:cubicBezTo>
                <a:cubicBezTo>
                  <a:pt x="1744" y="10"/>
                  <a:pt x="1782" y="40"/>
                  <a:pt x="1782" y="40"/>
                </a:cubicBezTo>
                <a:cubicBezTo>
                  <a:pt x="1782" y="40"/>
                  <a:pt x="1809" y="64"/>
                  <a:pt x="1824" y="86"/>
                </a:cubicBezTo>
                <a:cubicBezTo>
                  <a:pt x="1836" y="105"/>
                  <a:pt x="1836" y="123"/>
                  <a:pt x="1836" y="123"/>
                </a:cubicBezTo>
                <a:cubicBezTo>
                  <a:pt x="1836" y="123"/>
                  <a:pt x="1835" y="127"/>
                  <a:pt x="1832" y="126"/>
                </a:cubicBezTo>
                <a:cubicBezTo>
                  <a:pt x="1829" y="125"/>
                  <a:pt x="1823" y="121"/>
                  <a:pt x="1823" y="121"/>
                </a:cubicBezTo>
                <a:lnTo>
                  <a:pt x="1728" y="45"/>
                </a:lnTo>
                <a:close/>
                <a:moveTo>
                  <a:pt x="1910" y="219"/>
                </a:moveTo>
                <a:cubicBezTo>
                  <a:pt x="1910" y="219"/>
                  <a:pt x="1947" y="183"/>
                  <a:pt x="1973" y="160"/>
                </a:cubicBezTo>
                <a:cubicBezTo>
                  <a:pt x="1988" y="147"/>
                  <a:pt x="2001" y="139"/>
                  <a:pt x="2001" y="139"/>
                </a:cubicBezTo>
                <a:cubicBezTo>
                  <a:pt x="2001" y="139"/>
                  <a:pt x="1988" y="134"/>
                  <a:pt x="1972" y="138"/>
                </a:cubicBezTo>
                <a:cubicBezTo>
                  <a:pt x="1954" y="142"/>
                  <a:pt x="1937" y="150"/>
                  <a:pt x="1917" y="162"/>
                </a:cubicBezTo>
                <a:cubicBezTo>
                  <a:pt x="1905" y="169"/>
                  <a:pt x="1889" y="183"/>
                  <a:pt x="1880" y="194"/>
                </a:cubicBezTo>
                <a:cubicBezTo>
                  <a:pt x="1868" y="209"/>
                  <a:pt x="1863" y="223"/>
                  <a:pt x="1863" y="223"/>
                </a:cubicBezTo>
                <a:cubicBezTo>
                  <a:pt x="1863" y="223"/>
                  <a:pt x="1857" y="233"/>
                  <a:pt x="1849" y="240"/>
                </a:cubicBezTo>
                <a:cubicBezTo>
                  <a:pt x="1841" y="247"/>
                  <a:pt x="1831" y="250"/>
                  <a:pt x="1831" y="250"/>
                </a:cubicBezTo>
                <a:cubicBezTo>
                  <a:pt x="1831" y="250"/>
                  <a:pt x="1837" y="259"/>
                  <a:pt x="1852" y="262"/>
                </a:cubicBezTo>
                <a:cubicBezTo>
                  <a:pt x="1863" y="264"/>
                  <a:pt x="1881" y="263"/>
                  <a:pt x="1895" y="260"/>
                </a:cubicBezTo>
                <a:cubicBezTo>
                  <a:pt x="1925" y="254"/>
                  <a:pt x="1963" y="224"/>
                  <a:pt x="1963" y="224"/>
                </a:cubicBezTo>
                <a:cubicBezTo>
                  <a:pt x="1963" y="224"/>
                  <a:pt x="1990" y="200"/>
                  <a:pt x="2005" y="178"/>
                </a:cubicBezTo>
                <a:cubicBezTo>
                  <a:pt x="2017" y="159"/>
                  <a:pt x="2017" y="141"/>
                  <a:pt x="2017" y="141"/>
                </a:cubicBezTo>
                <a:cubicBezTo>
                  <a:pt x="2017" y="141"/>
                  <a:pt x="2016" y="137"/>
                  <a:pt x="2013" y="137"/>
                </a:cubicBezTo>
                <a:cubicBezTo>
                  <a:pt x="2010" y="138"/>
                  <a:pt x="2004" y="143"/>
                  <a:pt x="2004" y="143"/>
                </a:cubicBezTo>
                <a:lnTo>
                  <a:pt x="1910" y="219"/>
                </a:lnTo>
                <a:close/>
                <a:moveTo>
                  <a:pt x="1910" y="45"/>
                </a:moveTo>
                <a:cubicBezTo>
                  <a:pt x="1910" y="45"/>
                  <a:pt x="1947" y="81"/>
                  <a:pt x="1973" y="103"/>
                </a:cubicBezTo>
                <a:cubicBezTo>
                  <a:pt x="1988" y="117"/>
                  <a:pt x="2001" y="125"/>
                  <a:pt x="2001" y="125"/>
                </a:cubicBezTo>
                <a:cubicBezTo>
                  <a:pt x="2001" y="125"/>
                  <a:pt x="1988" y="130"/>
                  <a:pt x="1972" y="126"/>
                </a:cubicBezTo>
                <a:cubicBezTo>
                  <a:pt x="1954" y="122"/>
                  <a:pt x="1937" y="114"/>
                  <a:pt x="1917" y="102"/>
                </a:cubicBezTo>
                <a:cubicBezTo>
                  <a:pt x="1905" y="95"/>
                  <a:pt x="1889" y="81"/>
                  <a:pt x="1880" y="70"/>
                </a:cubicBezTo>
                <a:cubicBezTo>
                  <a:pt x="1868" y="55"/>
                  <a:pt x="1863" y="41"/>
                  <a:pt x="1863" y="41"/>
                </a:cubicBezTo>
                <a:cubicBezTo>
                  <a:pt x="1863" y="41"/>
                  <a:pt x="1857" y="31"/>
                  <a:pt x="1849" y="24"/>
                </a:cubicBezTo>
                <a:cubicBezTo>
                  <a:pt x="1841" y="17"/>
                  <a:pt x="1831" y="14"/>
                  <a:pt x="1831" y="14"/>
                </a:cubicBezTo>
                <a:cubicBezTo>
                  <a:pt x="1831" y="14"/>
                  <a:pt x="1837" y="5"/>
                  <a:pt x="1852" y="2"/>
                </a:cubicBezTo>
                <a:cubicBezTo>
                  <a:pt x="1863" y="0"/>
                  <a:pt x="1881" y="1"/>
                  <a:pt x="1895" y="4"/>
                </a:cubicBezTo>
                <a:cubicBezTo>
                  <a:pt x="1925" y="10"/>
                  <a:pt x="1963" y="40"/>
                  <a:pt x="1963" y="40"/>
                </a:cubicBezTo>
                <a:cubicBezTo>
                  <a:pt x="1963" y="40"/>
                  <a:pt x="1990" y="64"/>
                  <a:pt x="2005" y="86"/>
                </a:cubicBezTo>
                <a:cubicBezTo>
                  <a:pt x="2017" y="105"/>
                  <a:pt x="2017" y="123"/>
                  <a:pt x="2017" y="123"/>
                </a:cubicBezTo>
                <a:cubicBezTo>
                  <a:pt x="2017" y="123"/>
                  <a:pt x="2016" y="127"/>
                  <a:pt x="2013" y="126"/>
                </a:cubicBezTo>
                <a:cubicBezTo>
                  <a:pt x="2010" y="125"/>
                  <a:pt x="2004" y="121"/>
                  <a:pt x="2004" y="121"/>
                </a:cubicBezTo>
                <a:lnTo>
                  <a:pt x="1910" y="45"/>
                </a:lnTo>
                <a:close/>
                <a:moveTo>
                  <a:pt x="2091" y="219"/>
                </a:moveTo>
                <a:cubicBezTo>
                  <a:pt x="2091" y="219"/>
                  <a:pt x="2128" y="183"/>
                  <a:pt x="2154" y="160"/>
                </a:cubicBezTo>
                <a:cubicBezTo>
                  <a:pt x="2169" y="147"/>
                  <a:pt x="2182" y="139"/>
                  <a:pt x="2182" y="139"/>
                </a:cubicBezTo>
                <a:cubicBezTo>
                  <a:pt x="2182" y="139"/>
                  <a:pt x="2169" y="134"/>
                  <a:pt x="2153" y="138"/>
                </a:cubicBezTo>
                <a:cubicBezTo>
                  <a:pt x="2136" y="142"/>
                  <a:pt x="2118" y="150"/>
                  <a:pt x="2098" y="162"/>
                </a:cubicBezTo>
                <a:cubicBezTo>
                  <a:pt x="2086" y="169"/>
                  <a:pt x="2070" y="183"/>
                  <a:pt x="2061" y="194"/>
                </a:cubicBezTo>
                <a:cubicBezTo>
                  <a:pt x="2049" y="209"/>
                  <a:pt x="2044" y="223"/>
                  <a:pt x="2044" y="223"/>
                </a:cubicBezTo>
                <a:cubicBezTo>
                  <a:pt x="2044" y="223"/>
                  <a:pt x="2038" y="233"/>
                  <a:pt x="2030" y="240"/>
                </a:cubicBezTo>
                <a:cubicBezTo>
                  <a:pt x="2022" y="247"/>
                  <a:pt x="2012" y="250"/>
                  <a:pt x="2012" y="250"/>
                </a:cubicBezTo>
                <a:cubicBezTo>
                  <a:pt x="2012" y="250"/>
                  <a:pt x="2018" y="259"/>
                  <a:pt x="2034" y="262"/>
                </a:cubicBezTo>
                <a:cubicBezTo>
                  <a:pt x="2044" y="264"/>
                  <a:pt x="2062" y="263"/>
                  <a:pt x="2076" y="260"/>
                </a:cubicBezTo>
                <a:cubicBezTo>
                  <a:pt x="2106" y="254"/>
                  <a:pt x="2144" y="224"/>
                  <a:pt x="2144" y="224"/>
                </a:cubicBezTo>
                <a:cubicBezTo>
                  <a:pt x="2144" y="224"/>
                  <a:pt x="2172" y="200"/>
                  <a:pt x="2186" y="178"/>
                </a:cubicBezTo>
                <a:cubicBezTo>
                  <a:pt x="2198" y="159"/>
                  <a:pt x="2198" y="141"/>
                  <a:pt x="2198" y="141"/>
                </a:cubicBezTo>
                <a:cubicBezTo>
                  <a:pt x="2198" y="141"/>
                  <a:pt x="2197" y="137"/>
                  <a:pt x="2194" y="137"/>
                </a:cubicBezTo>
                <a:cubicBezTo>
                  <a:pt x="2191" y="138"/>
                  <a:pt x="2185" y="143"/>
                  <a:pt x="2185" y="143"/>
                </a:cubicBezTo>
                <a:lnTo>
                  <a:pt x="2091" y="219"/>
                </a:lnTo>
                <a:close/>
                <a:moveTo>
                  <a:pt x="2091" y="45"/>
                </a:moveTo>
                <a:cubicBezTo>
                  <a:pt x="2091" y="45"/>
                  <a:pt x="2128" y="81"/>
                  <a:pt x="2154" y="103"/>
                </a:cubicBezTo>
                <a:cubicBezTo>
                  <a:pt x="2169" y="117"/>
                  <a:pt x="2182" y="125"/>
                  <a:pt x="2182" y="125"/>
                </a:cubicBezTo>
                <a:cubicBezTo>
                  <a:pt x="2182" y="125"/>
                  <a:pt x="2169" y="130"/>
                  <a:pt x="2153" y="126"/>
                </a:cubicBezTo>
                <a:cubicBezTo>
                  <a:pt x="2136" y="122"/>
                  <a:pt x="2118" y="114"/>
                  <a:pt x="2098" y="102"/>
                </a:cubicBezTo>
                <a:cubicBezTo>
                  <a:pt x="2086" y="95"/>
                  <a:pt x="2070" y="81"/>
                  <a:pt x="2061" y="70"/>
                </a:cubicBezTo>
                <a:cubicBezTo>
                  <a:pt x="2049" y="55"/>
                  <a:pt x="2044" y="41"/>
                  <a:pt x="2044" y="41"/>
                </a:cubicBezTo>
                <a:cubicBezTo>
                  <a:pt x="2044" y="41"/>
                  <a:pt x="2038" y="31"/>
                  <a:pt x="2030" y="24"/>
                </a:cubicBezTo>
                <a:cubicBezTo>
                  <a:pt x="2022" y="17"/>
                  <a:pt x="2012" y="14"/>
                  <a:pt x="2012" y="14"/>
                </a:cubicBezTo>
                <a:cubicBezTo>
                  <a:pt x="2012" y="14"/>
                  <a:pt x="2018" y="5"/>
                  <a:pt x="2034" y="2"/>
                </a:cubicBezTo>
                <a:cubicBezTo>
                  <a:pt x="2044" y="0"/>
                  <a:pt x="2062" y="1"/>
                  <a:pt x="2076" y="4"/>
                </a:cubicBezTo>
                <a:cubicBezTo>
                  <a:pt x="2106" y="10"/>
                  <a:pt x="2144" y="40"/>
                  <a:pt x="2144" y="40"/>
                </a:cubicBezTo>
                <a:cubicBezTo>
                  <a:pt x="2144" y="40"/>
                  <a:pt x="2172" y="64"/>
                  <a:pt x="2186" y="86"/>
                </a:cubicBezTo>
                <a:cubicBezTo>
                  <a:pt x="2198" y="105"/>
                  <a:pt x="2198" y="123"/>
                  <a:pt x="2198" y="123"/>
                </a:cubicBezTo>
                <a:cubicBezTo>
                  <a:pt x="2198" y="123"/>
                  <a:pt x="2197" y="127"/>
                  <a:pt x="2194" y="126"/>
                </a:cubicBezTo>
                <a:cubicBezTo>
                  <a:pt x="2191" y="125"/>
                  <a:pt x="2185" y="121"/>
                  <a:pt x="2185" y="121"/>
                </a:cubicBezTo>
                <a:lnTo>
                  <a:pt x="2091" y="45"/>
                </a:lnTo>
                <a:close/>
                <a:moveTo>
                  <a:pt x="2272" y="219"/>
                </a:moveTo>
                <a:cubicBezTo>
                  <a:pt x="2272" y="219"/>
                  <a:pt x="2309" y="183"/>
                  <a:pt x="2335" y="160"/>
                </a:cubicBezTo>
                <a:cubicBezTo>
                  <a:pt x="2350" y="147"/>
                  <a:pt x="2363" y="139"/>
                  <a:pt x="2363" y="139"/>
                </a:cubicBezTo>
                <a:cubicBezTo>
                  <a:pt x="2363" y="139"/>
                  <a:pt x="2350" y="134"/>
                  <a:pt x="2334" y="138"/>
                </a:cubicBezTo>
                <a:cubicBezTo>
                  <a:pt x="2317" y="142"/>
                  <a:pt x="2299" y="150"/>
                  <a:pt x="2279" y="162"/>
                </a:cubicBezTo>
                <a:cubicBezTo>
                  <a:pt x="2267" y="169"/>
                  <a:pt x="2252" y="183"/>
                  <a:pt x="2243" y="194"/>
                </a:cubicBezTo>
                <a:cubicBezTo>
                  <a:pt x="2230" y="209"/>
                  <a:pt x="2225" y="223"/>
                  <a:pt x="2225" y="223"/>
                </a:cubicBezTo>
                <a:cubicBezTo>
                  <a:pt x="2225" y="223"/>
                  <a:pt x="2219" y="233"/>
                  <a:pt x="2211" y="240"/>
                </a:cubicBezTo>
                <a:cubicBezTo>
                  <a:pt x="2203" y="247"/>
                  <a:pt x="2193" y="250"/>
                  <a:pt x="2193" y="250"/>
                </a:cubicBezTo>
                <a:cubicBezTo>
                  <a:pt x="2193" y="250"/>
                  <a:pt x="2199" y="259"/>
                  <a:pt x="2215" y="262"/>
                </a:cubicBezTo>
                <a:cubicBezTo>
                  <a:pt x="2225" y="264"/>
                  <a:pt x="2243" y="263"/>
                  <a:pt x="2257" y="260"/>
                </a:cubicBezTo>
                <a:cubicBezTo>
                  <a:pt x="2287" y="254"/>
                  <a:pt x="2325" y="224"/>
                  <a:pt x="2325" y="224"/>
                </a:cubicBezTo>
                <a:cubicBezTo>
                  <a:pt x="2325" y="224"/>
                  <a:pt x="2353" y="200"/>
                  <a:pt x="2367" y="178"/>
                </a:cubicBezTo>
                <a:cubicBezTo>
                  <a:pt x="2380" y="159"/>
                  <a:pt x="2379" y="141"/>
                  <a:pt x="2379" y="141"/>
                </a:cubicBezTo>
                <a:cubicBezTo>
                  <a:pt x="2379" y="141"/>
                  <a:pt x="2378" y="137"/>
                  <a:pt x="2375" y="137"/>
                </a:cubicBezTo>
                <a:cubicBezTo>
                  <a:pt x="2372" y="138"/>
                  <a:pt x="2366" y="143"/>
                  <a:pt x="2366" y="143"/>
                </a:cubicBezTo>
                <a:lnTo>
                  <a:pt x="2272" y="219"/>
                </a:lnTo>
                <a:close/>
                <a:moveTo>
                  <a:pt x="2272" y="45"/>
                </a:moveTo>
                <a:cubicBezTo>
                  <a:pt x="2272" y="45"/>
                  <a:pt x="2309" y="81"/>
                  <a:pt x="2335" y="103"/>
                </a:cubicBezTo>
                <a:cubicBezTo>
                  <a:pt x="2350" y="117"/>
                  <a:pt x="2363" y="125"/>
                  <a:pt x="2363" y="125"/>
                </a:cubicBezTo>
                <a:cubicBezTo>
                  <a:pt x="2363" y="125"/>
                  <a:pt x="2350" y="130"/>
                  <a:pt x="2334" y="126"/>
                </a:cubicBezTo>
                <a:cubicBezTo>
                  <a:pt x="2317" y="122"/>
                  <a:pt x="2299" y="114"/>
                  <a:pt x="2279" y="102"/>
                </a:cubicBezTo>
                <a:cubicBezTo>
                  <a:pt x="2267" y="95"/>
                  <a:pt x="2252" y="81"/>
                  <a:pt x="2243" y="70"/>
                </a:cubicBezTo>
                <a:cubicBezTo>
                  <a:pt x="2230" y="55"/>
                  <a:pt x="2225" y="41"/>
                  <a:pt x="2225" y="41"/>
                </a:cubicBezTo>
                <a:cubicBezTo>
                  <a:pt x="2225" y="41"/>
                  <a:pt x="2219" y="31"/>
                  <a:pt x="2211" y="24"/>
                </a:cubicBezTo>
                <a:cubicBezTo>
                  <a:pt x="2203" y="17"/>
                  <a:pt x="2193" y="14"/>
                  <a:pt x="2193" y="14"/>
                </a:cubicBezTo>
                <a:cubicBezTo>
                  <a:pt x="2193" y="14"/>
                  <a:pt x="2199" y="5"/>
                  <a:pt x="2215" y="2"/>
                </a:cubicBezTo>
                <a:cubicBezTo>
                  <a:pt x="2225" y="0"/>
                  <a:pt x="2243" y="1"/>
                  <a:pt x="2257" y="4"/>
                </a:cubicBezTo>
                <a:cubicBezTo>
                  <a:pt x="2287" y="10"/>
                  <a:pt x="2325" y="40"/>
                  <a:pt x="2325" y="40"/>
                </a:cubicBezTo>
                <a:cubicBezTo>
                  <a:pt x="2325" y="40"/>
                  <a:pt x="2353" y="64"/>
                  <a:pt x="2367" y="86"/>
                </a:cubicBezTo>
                <a:cubicBezTo>
                  <a:pt x="2380" y="105"/>
                  <a:pt x="2379" y="123"/>
                  <a:pt x="2379" y="123"/>
                </a:cubicBezTo>
                <a:cubicBezTo>
                  <a:pt x="2379" y="123"/>
                  <a:pt x="2378" y="127"/>
                  <a:pt x="2375" y="126"/>
                </a:cubicBezTo>
                <a:cubicBezTo>
                  <a:pt x="2372" y="125"/>
                  <a:pt x="2366" y="121"/>
                  <a:pt x="2366" y="121"/>
                </a:cubicBezTo>
                <a:lnTo>
                  <a:pt x="2272" y="45"/>
                </a:lnTo>
                <a:close/>
                <a:moveTo>
                  <a:pt x="2453" y="219"/>
                </a:moveTo>
                <a:cubicBezTo>
                  <a:pt x="2453" y="219"/>
                  <a:pt x="2490" y="183"/>
                  <a:pt x="2516" y="160"/>
                </a:cubicBezTo>
                <a:cubicBezTo>
                  <a:pt x="2531" y="147"/>
                  <a:pt x="2544" y="139"/>
                  <a:pt x="2544" y="139"/>
                </a:cubicBezTo>
                <a:cubicBezTo>
                  <a:pt x="2544" y="139"/>
                  <a:pt x="2532" y="134"/>
                  <a:pt x="2516" y="138"/>
                </a:cubicBezTo>
                <a:cubicBezTo>
                  <a:pt x="2498" y="142"/>
                  <a:pt x="2480" y="150"/>
                  <a:pt x="2461" y="162"/>
                </a:cubicBezTo>
                <a:cubicBezTo>
                  <a:pt x="2448" y="169"/>
                  <a:pt x="2433" y="183"/>
                  <a:pt x="2424" y="194"/>
                </a:cubicBezTo>
                <a:cubicBezTo>
                  <a:pt x="2411" y="209"/>
                  <a:pt x="2406" y="223"/>
                  <a:pt x="2406" y="223"/>
                </a:cubicBezTo>
                <a:cubicBezTo>
                  <a:pt x="2406" y="223"/>
                  <a:pt x="2400" y="233"/>
                  <a:pt x="2392" y="240"/>
                </a:cubicBezTo>
                <a:cubicBezTo>
                  <a:pt x="2384" y="247"/>
                  <a:pt x="2375" y="250"/>
                  <a:pt x="2375" y="250"/>
                </a:cubicBezTo>
                <a:cubicBezTo>
                  <a:pt x="2375" y="250"/>
                  <a:pt x="2380" y="259"/>
                  <a:pt x="2396" y="262"/>
                </a:cubicBezTo>
                <a:cubicBezTo>
                  <a:pt x="2406" y="264"/>
                  <a:pt x="2424" y="263"/>
                  <a:pt x="2439" y="260"/>
                </a:cubicBezTo>
                <a:cubicBezTo>
                  <a:pt x="2468" y="254"/>
                  <a:pt x="2506" y="224"/>
                  <a:pt x="2506" y="224"/>
                </a:cubicBezTo>
                <a:cubicBezTo>
                  <a:pt x="2506" y="224"/>
                  <a:pt x="2534" y="200"/>
                  <a:pt x="2548" y="178"/>
                </a:cubicBezTo>
                <a:cubicBezTo>
                  <a:pt x="2561" y="159"/>
                  <a:pt x="2561" y="141"/>
                  <a:pt x="2561" y="141"/>
                </a:cubicBezTo>
                <a:cubicBezTo>
                  <a:pt x="2561" y="141"/>
                  <a:pt x="2559" y="137"/>
                  <a:pt x="2557" y="137"/>
                </a:cubicBezTo>
                <a:cubicBezTo>
                  <a:pt x="2553" y="138"/>
                  <a:pt x="2547" y="143"/>
                  <a:pt x="2547" y="143"/>
                </a:cubicBezTo>
                <a:lnTo>
                  <a:pt x="2453" y="219"/>
                </a:lnTo>
                <a:close/>
                <a:moveTo>
                  <a:pt x="2453" y="45"/>
                </a:moveTo>
                <a:cubicBezTo>
                  <a:pt x="2453" y="45"/>
                  <a:pt x="2490" y="81"/>
                  <a:pt x="2516" y="103"/>
                </a:cubicBezTo>
                <a:cubicBezTo>
                  <a:pt x="2531" y="117"/>
                  <a:pt x="2544" y="125"/>
                  <a:pt x="2544" y="125"/>
                </a:cubicBezTo>
                <a:cubicBezTo>
                  <a:pt x="2544" y="125"/>
                  <a:pt x="2532" y="130"/>
                  <a:pt x="2516" y="126"/>
                </a:cubicBezTo>
                <a:cubicBezTo>
                  <a:pt x="2498" y="122"/>
                  <a:pt x="2480" y="114"/>
                  <a:pt x="2461" y="102"/>
                </a:cubicBezTo>
                <a:cubicBezTo>
                  <a:pt x="2448" y="95"/>
                  <a:pt x="2433" y="81"/>
                  <a:pt x="2424" y="70"/>
                </a:cubicBezTo>
                <a:cubicBezTo>
                  <a:pt x="2411" y="55"/>
                  <a:pt x="2406" y="41"/>
                  <a:pt x="2406" y="41"/>
                </a:cubicBezTo>
                <a:cubicBezTo>
                  <a:pt x="2406" y="41"/>
                  <a:pt x="2400" y="31"/>
                  <a:pt x="2392" y="24"/>
                </a:cubicBezTo>
                <a:cubicBezTo>
                  <a:pt x="2384" y="17"/>
                  <a:pt x="2375" y="14"/>
                  <a:pt x="2375" y="14"/>
                </a:cubicBezTo>
                <a:cubicBezTo>
                  <a:pt x="2375" y="14"/>
                  <a:pt x="2380" y="5"/>
                  <a:pt x="2396" y="2"/>
                </a:cubicBezTo>
                <a:cubicBezTo>
                  <a:pt x="2406" y="0"/>
                  <a:pt x="2424" y="1"/>
                  <a:pt x="2439" y="4"/>
                </a:cubicBezTo>
                <a:cubicBezTo>
                  <a:pt x="2468" y="10"/>
                  <a:pt x="2506" y="40"/>
                  <a:pt x="2506" y="40"/>
                </a:cubicBezTo>
                <a:cubicBezTo>
                  <a:pt x="2506" y="40"/>
                  <a:pt x="2534" y="64"/>
                  <a:pt x="2548" y="86"/>
                </a:cubicBezTo>
                <a:cubicBezTo>
                  <a:pt x="2561" y="105"/>
                  <a:pt x="2561" y="123"/>
                  <a:pt x="2561" y="123"/>
                </a:cubicBezTo>
                <a:cubicBezTo>
                  <a:pt x="2561" y="123"/>
                  <a:pt x="2559" y="127"/>
                  <a:pt x="2557" y="126"/>
                </a:cubicBezTo>
                <a:cubicBezTo>
                  <a:pt x="2553" y="125"/>
                  <a:pt x="2547" y="121"/>
                  <a:pt x="2547" y="121"/>
                </a:cubicBezTo>
                <a:lnTo>
                  <a:pt x="2453" y="45"/>
                </a:lnTo>
                <a:close/>
                <a:moveTo>
                  <a:pt x="2634" y="219"/>
                </a:moveTo>
                <a:cubicBezTo>
                  <a:pt x="2634" y="219"/>
                  <a:pt x="2671" y="183"/>
                  <a:pt x="2697" y="160"/>
                </a:cubicBezTo>
                <a:cubicBezTo>
                  <a:pt x="2712" y="147"/>
                  <a:pt x="2725" y="139"/>
                  <a:pt x="2725" y="139"/>
                </a:cubicBezTo>
                <a:cubicBezTo>
                  <a:pt x="2725" y="139"/>
                  <a:pt x="2713" y="134"/>
                  <a:pt x="2697" y="138"/>
                </a:cubicBezTo>
                <a:cubicBezTo>
                  <a:pt x="2679" y="142"/>
                  <a:pt x="2661" y="150"/>
                  <a:pt x="2642" y="162"/>
                </a:cubicBezTo>
                <a:cubicBezTo>
                  <a:pt x="2629" y="169"/>
                  <a:pt x="2614" y="183"/>
                  <a:pt x="2605" y="194"/>
                </a:cubicBezTo>
                <a:cubicBezTo>
                  <a:pt x="2593" y="209"/>
                  <a:pt x="2587" y="223"/>
                  <a:pt x="2587" y="223"/>
                </a:cubicBezTo>
                <a:cubicBezTo>
                  <a:pt x="2587" y="223"/>
                  <a:pt x="2581" y="233"/>
                  <a:pt x="2574" y="240"/>
                </a:cubicBezTo>
                <a:cubicBezTo>
                  <a:pt x="2565" y="247"/>
                  <a:pt x="2556" y="250"/>
                  <a:pt x="2556" y="250"/>
                </a:cubicBezTo>
                <a:cubicBezTo>
                  <a:pt x="2556" y="250"/>
                  <a:pt x="2561" y="259"/>
                  <a:pt x="2577" y="262"/>
                </a:cubicBezTo>
                <a:cubicBezTo>
                  <a:pt x="2588" y="264"/>
                  <a:pt x="2605" y="263"/>
                  <a:pt x="2620" y="260"/>
                </a:cubicBezTo>
                <a:cubicBezTo>
                  <a:pt x="2649" y="254"/>
                  <a:pt x="2688" y="224"/>
                  <a:pt x="2688" y="224"/>
                </a:cubicBezTo>
                <a:cubicBezTo>
                  <a:pt x="2688" y="224"/>
                  <a:pt x="2715" y="200"/>
                  <a:pt x="2729" y="178"/>
                </a:cubicBezTo>
                <a:cubicBezTo>
                  <a:pt x="2742" y="159"/>
                  <a:pt x="2742" y="141"/>
                  <a:pt x="2742" y="141"/>
                </a:cubicBezTo>
                <a:cubicBezTo>
                  <a:pt x="2742" y="141"/>
                  <a:pt x="2740" y="137"/>
                  <a:pt x="2738" y="137"/>
                </a:cubicBezTo>
                <a:cubicBezTo>
                  <a:pt x="2734" y="138"/>
                  <a:pt x="2728" y="143"/>
                  <a:pt x="2728" y="143"/>
                </a:cubicBezTo>
                <a:lnTo>
                  <a:pt x="2634" y="219"/>
                </a:lnTo>
                <a:close/>
                <a:moveTo>
                  <a:pt x="2634" y="45"/>
                </a:moveTo>
                <a:cubicBezTo>
                  <a:pt x="2634" y="45"/>
                  <a:pt x="2671" y="81"/>
                  <a:pt x="2697" y="103"/>
                </a:cubicBezTo>
                <a:cubicBezTo>
                  <a:pt x="2712" y="117"/>
                  <a:pt x="2725" y="125"/>
                  <a:pt x="2725" y="125"/>
                </a:cubicBezTo>
                <a:cubicBezTo>
                  <a:pt x="2725" y="125"/>
                  <a:pt x="2713" y="130"/>
                  <a:pt x="2697" y="126"/>
                </a:cubicBezTo>
                <a:cubicBezTo>
                  <a:pt x="2679" y="122"/>
                  <a:pt x="2661" y="114"/>
                  <a:pt x="2642" y="102"/>
                </a:cubicBezTo>
                <a:cubicBezTo>
                  <a:pt x="2629" y="95"/>
                  <a:pt x="2614" y="81"/>
                  <a:pt x="2605" y="70"/>
                </a:cubicBezTo>
                <a:cubicBezTo>
                  <a:pt x="2593" y="55"/>
                  <a:pt x="2587" y="41"/>
                  <a:pt x="2587" y="41"/>
                </a:cubicBezTo>
                <a:cubicBezTo>
                  <a:pt x="2587" y="41"/>
                  <a:pt x="2581" y="31"/>
                  <a:pt x="2574" y="24"/>
                </a:cubicBezTo>
                <a:cubicBezTo>
                  <a:pt x="2565" y="17"/>
                  <a:pt x="2556" y="14"/>
                  <a:pt x="2556" y="14"/>
                </a:cubicBezTo>
                <a:cubicBezTo>
                  <a:pt x="2556" y="14"/>
                  <a:pt x="2561" y="5"/>
                  <a:pt x="2577" y="2"/>
                </a:cubicBezTo>
                <a:cubicBezTo>
                  <a:pt x="2588" y="0"/>
                  <a:pt x="2605" y="1"/>
                  <a:pt x="2620" y="4"/>
                </a:cubicBezTo>
                <a:cubicBezTo>
                  <a:pt x="2649" y="10"/>
                  <a:pt x="2688" y="40"/>
                  <a:pt x="2688" y="40"/>
                </a:cubicBezTo>
                <a:cubicBezTo>
                  <a:pt x="2688" y="40"/>
                  <a:pt x="2715" y="64"/>
                  <a:pt x="2729" y="86"/>
                </a:cubicBezTo>
                <a:cubicBezTo>
                  <a:pt x="2742" y="105"/>
                  <a:pt x="2742" y="123"/>
                  <a:pt x="2742" y="123"/>
                </a:cubicBezTo>
                <a:cubicBezTo>
                  <a:pt x="2742" y="123"/>
                  <a:pt x="2740" y="127"/>
                  <a:pt x="2738" y="126"/>
                </a:cubicBezTo>
                <a:cubicBezTo>
                  <a:pt x="2734" y="125"/>
                  <a:pt x="2728" y="121"/>
                  <a:pt x="2728" y="121"/>
                </a:cubicBezTo>
                <a:lnTo>
                  <a:pt x="2634" y="45"/>
                </a:lnTo>
                <a:close/>
                <a:moveTo>
                  <a:pt x="2812" y="219"/>
                </a:moveTo>
                <a:cubicBezTo>
                  <a:pt x="2812" y="219"/>
                  <a:pt x="2849" y="183"/>
                  <a:pt x="2875" y="160"/>
                </a:cubicBezTo>
                <a:cubicBezTo>
                  <a:pt x="2890" y="147"/>
                  <a:pt x="2903" y="139"/>
                  <a:pt x="2903" y="139"/>
                </a:cubicBezTo>
                <a:cubicBezTo>
                  <a:pt x="2903" y="139"/>
                  <a:pt x="2891" y="134"/>
                  <a:pt x="2875" y="138"/>
                </a:cubicBezTo>
                <a:cubicBezTo>
                  <a:pt x="2857" y="142"/>
                  <a:pt x="2839" y="150"/>
                  <a:pt x="2820" y="162"/>
                </a:cubicBezTo>
                <a:cubicBezTo>
                  <a:pt x="2807" y="169"/>
                  <a:pt x="2792" y="183"/>
                  <a:pt x="2783" y="194"/>
                </a:cubicBezTo>
                <a:cubicBezTo>
                  <a:pt x="2770" y="209"/>
                  <a:pt x="2765" y="223"/>
                  <a:pt x="2765" y="223"/>
                </a:cubicBezTo>
                <a:cubicBezTo>
                  <a:pt x="2765" y="223"/>
                  <a:pt x="2759" y="233"/>
                  <a:pt x="2752" y="240"/>
                </a:cubicBezTo>
                <a:cubicBezTo>
                  <a:pt x="2743" y="247"/>
                  <a:pt x="2734" y="250"/>
                  <a:pt x="2734" y="250"/>
                </a:cubicBezTo>
                <a:cubicBezTo>
                  <a:pt x="2734" y="250"/>
                  <a:pt x="2739" y="259"/>
                  <a:pt x="2755" y="262"/>
                </a:cubicBezTo>
                <a:cubicBezTo>
                  <a:pt x="2765" y="264"/>
                  <a:pt x="2783" y="263"/>
                  <a:pt x="2798" y="260"/>
                </a:cubicBezTo>
                <a:cubicBezTo>
                  <a:pt x="2827" y="254"/>
                  <a:pt x="2865" y="224"/>
                  <a:pt x="2865" y="224"/>
                </a:cubicBezTo>
                <a:cubicBezTo>
                  <a:pt x="2865" y="224"/>
                  <a:pt x="2893" y="200"/>
                  <a:pt x="2907" y="178"/>
                </a:cubicBezTo>
                <a:cubicBezTo>
                  <a:pt x="2920" y="159"/>
                  <a:pt x="2920" y="141"/>
                  <a:pt x="2920" y="141"/>
                </a:cubicBezTo>
                <a:cubicBezTo>
                  <a:pt x="2920" y="141"/>
                  <a:pt x="2918" y="137"/>
                  <a:pt x="2916" y="137"/>
                </a:cubicBezTo>
                <a:cubicBezTo>
                  <a:pt x="2912" y="138"/>
                  <a:pt x="2906" y="143"/>
                  <a:pt x="2906" y="143"/>
                </a:cubicBezTo>
                <a:lnTo>
                  <a:pt x="2812" y="219"/>
                </a:lnTo>
                <a:close/>
                <a:moveTo>
                  <a:pt x="2812" y="45"/>
                </a:moveTo>
                <a:cubicBezTo>
                  <a:pt x="2812" y="45"/>
                  <a:pt x="2849" y="81"/>
                  <a:pt x="2875" y="103"/>
                </a:cubicBezTo>
                <a:cubicBezTo>
                  <a:pt x="2890" y="117"/>
                  <a:pt x="2903" y="125"/>
                  <a:pt x="2903" y="125"/>
                </a:cubicBezTo>
                <a:cubicBezTo>
                  <a:pt x="2903" y="125"/>
                  <a:pt x="2891" y="130"/>
                  <a:pt x="2875" y="126"/>
                </a:cubicBezTo>
                <a:cubicBezTo>
                  <a:pt x="2857" y="122"/>
                  <a:pt x="2839" y="114"/>
                  <a:pt x="2820" y="102"/>
                </a:cubicBezTo>
                <a:cubicBezTo>
                  <a:pt x="2807" y="95"/>
                  <a:pt x="2792" y="81"/>
                  <a:pt x="2783" y="70"/>
                </a:cubicBezTo>
                <a:cubicBezTo>
                  <a:pt x="2770" y="55"/>
                  <a:pt x="2765" y="41"/>
                  <a:pt x="2765" y="41"/>
                </a:cubicBezTo>
                <a:cubicBezTo>
                  <a:pt x="2765" y="41"/>
                  <a:pt x="2759" y="31"/>
                  <a:pt x="2752" y="24"/>
                </a:cubicBezTo>
                <a:cubicBezTo>
                  <a:pt x="2743" y="17"/>
                  <a:pt x="2734" y="14"/>
                  <a:pt x="2734" y="14"/>
                </a:cubicBezTo>
                <a:cubicBezTo>
                  <a:pt x="2734" y="14"/>
                  <a:pt x="2739" y="5"/>
                  <a:pt x="2755" y="2"/>
                </a:cubicBezTo>
                <a:cubicBezTo>
                  <a:pt x="2765" y="0"/>
                  <a:pt x="2783" y="1"/>
                  <a:pt x="2798" y="4"/>
                </a:cubicBezTo>
                <a:cubicBezTo>
                  <a:pt x="2827" y="10"/>
                  <a:pt x="2865" y="40"/>
                  <a:pt x="2865" y="40"/>
                </a:cubicBezTo>
                <a:cubicBezTo>
                  <a:pt x="2865" y="40"/>
                  <a:pt x="2893" y="64"/>
                  <a:pt x="2907" y="86"/>
                </a:cubicBezTo>
                <a:cubicBezTo>
                  <a:pt x="2920" y="105"/>
                  <a:pt x="2920" y="123"/>
                  <a:pt x="2920" y="123"/>
                </a:cubicBezTo>
                <a:cubicBezTo>
                  <a:pt x="2920" y="123"/>
                  <a:pt x="2918" y="127"/>
                  <a:pt x="2916" y="126"/>
                </a:cubicBezTo>
                <a:cubicBezTo>
                  <a:pt x="2912" y="125"/>
                  <a:pt x="2906" y="121"/>
                  <a:pt x="2906" y="121"/>
                </a:cubicBezTo>
                <a:lnTo>
                  <a:pt x="2812" y="45"/>
                </a:lnTo>
                <a:close/>
                <a:moveTo>
                  <a:pt x="2993" y="219"/>
                </a:moveTo>
                <a:cubicBezTo>
                  <a:pt x="2993" y="219"/>
                  <a:pt x="3030" y="183"/>
                  <a:pt x="3056" y="160"/>
                </a:cubicBezTo>
                <a:cubicBezTo>
                  <a:pt x="3071" y="147"/>
                  <a:pt x="3084" y="139"/>
                  <a:pt x="3084" y="139"/>
                </a:cubicBezTo>
                <a:cubicBezTo>
                  <a:pt x="3084" y="139"/>
                  <a:pt x="3072" y="134"/>
                  <a:pt x="3056" y="138"/>
                </a:cubicBezTo>
                <a:cubicBezTo>
                  <a:pt x="3038" y="142"/>
                  <a:pt x="3020" y="150"/>
                  <a:pt x="3001" y="162"/>
                </a:cubicBezTo>
                <a:cubicBezTo>
                  <a:pt x="2988" y="169"/>
                  <a:pt x="2973" y="183"/>
                  <a:pt x="2964" y="194"/>
                </a:cubicBezTo>
                <a:cubicBezTo>
                  <a:pt x="2952" y="209"/>
                  <a:pt x="2946" y="223"/>
                  <a:pt x="2946" y="223"/>
                </a:cubicBezTo>
                <a:cubicBezTo>
                  <a:pt x="2946" y="223"/>
                  <a:pt x="2940" y="233"/>
                  <a:pt x="2933" y="240"/>
                </a:cubicBezTo>
                <a:cubicBezTo>
                  <a:pt x="2924" y="247"/>
                  <a:pt x="2915" y="250"/>
                  <a:pt x="2915" y="250"/>
                </a:cubicBezTo>
                <a:cubicBezTo>
                  <a:pt x="2915" y="250"/>
                  <a:pt x="2920" y="259"/>
                  <a:pt x="2936" y="262"/>
                </a:cubicBezTo>
                <a:cubicBezTo>
                  <a:pt x="2947" y="264"/>
                  <a:pt x="2964" y="263"/>
                  <a:pt x="2979" y="260"/>
                </a:cubicBezTo>
                <a:cubicBezTo>
                  <a:pt x="3008" y="254"/>
                  <a:pt x="3047" y="224"/>
                  <a:pt x="3047" y="224"/>
                </a:cubicBezTo>
                <a:cubicBezTo>
                  <a:pt x="3047" y="224"/>
                  <a:pt x="3074" y="200"/>
                  <a:pt x="3088" y="178"/>
                </a:cubicBezTo>
                <a:cubicBezTo>
                  <a:pt x="3101" y="159"/>
                  <a:pt x="3101" y="141"/>
                  <a:pt x="3101" y="141"/>
                </a:cubicBezTo>
                <a:cubicBezTo>
                  <a:pt x="3101" y="141"/>
                  <a:pt x="3099" y="137"/>
                  <a:pt x="3097" y="137"/>
                </a:cubicBezTo>
                <a:cubicBezTo>
                  <a:pt x="3093" y="138"/>
                  <a:pt x="3087" y="143"/>
                  <a:pt x="3087" y="143"/>
                </a:cubicBezTo>
                <a:lnTo>
                  <a:pt x="2993" y="219"/>
                </a:lnTo>
                <a:close/>
                <a:moveTo>
                  <a:pt x="2993" y="45"/>
                </a:moveTo>
                <a:cubicBezTo>
                  <a:pt x="2993" y="45"/>
                  <a:pt x="3030" y="81"/>
                  <a:pt x="3056" y="103"/>
                </a:cubicBezTo>
                <a:cubicBezTo>
                  <a:pt x="3071" y="117"/>
                  <a:pt x="3084" y="125"/>
                  <a:pt x="3084" y="125"/>
                </a:cubicBezTo>
                <a:cubicBezTo>
                  <a:pt x="3084" y="125"/>
                  <a:pt x="3072" y="130"/>
                  <a:pt x="3056" y="126"/>
                </a:cubicBezTo>
                <a:cubicBezTo>
                  <a:pt x="3038" y="122"/>
                  <a:pt x="3020" y="114"/>
                  <a:pt x="3001" y="102"/>
                </a:cubicBezTo>
                <a:cubicBezTo>
                  <a:pt x="2988" y="95"/>
                  <a:pt x="2973" y="81"/>
                  <a:pt x="2964" y="70"/>
                </a:cubicBezTo>
                <a:cubicBezTo>
                  <a:pt x="2952" y="55"/>
                  <a:pt x="2946" y="41"/>
                  <a:pt x="2946" y="41"/>
                </a:cubicBezTo>
                <a:cubicBezTo>
                  <a:pt x="2946" y="41"/>
                  <a:pt x="2940" y="31"/>
                  <a:pt x="2933" y="24"/>
                </a:cubicBezTo>
                <a:cubicBezTo>
                  <a:pt x="2924" y="17"/>
                  <a:pt x="2915" y="14"/>
                  <a:pt x="2915" y="14"/>
                </a:cubicBezTo>
                <a:cubicBezTo>
                  <a:pt x="2915" y="14"/>
                  <a:pt x="2920" y="5"/>
                  <a:pt x="2936" y="2"/>
                </a:cubicBezTo>
                <a:cubicBezTo>
                  <a:pt x="2947" y="0"/>
                  <a:pt x="2964" y="1"/>
                  <a:pt x="2979" y="4"/>
                </a:cubicBezTo>
                <a:cubicBezTo>
                  <a:pt x="3008" y="10"/>
                  <a:pt x="3047" y="40"/>
                  <a:pt x="3047" y="40"/>
                </a:cubicBezTo>
                <a:cubicBezTo>
                  <a:pt x="3047" y="40"/>
                  <a:pt x="3074" y="64"/>
                  <a:pt x="3088" y="86"/>
                </a:cubicBezTo>
                <a:cubicBezTo>
                  <a:pt x="3101" y="105"/>
                  <a:pt x="3101" y="123"/>
                  <a:pt x="3101" y="123"/>
                </a:cubicBezTo>
                <a:cubicBezTo>
                  <a:pt x="3101" y="123"/>
                  <a:pt x="3099" y="127"/>
                  <a:pt x="3097" y="126"/>
                </a:cubicBezTo>
                <a:cubicBezTo>
                  <a:pt x="3093" y="125"/>
                  <a:pt x="3087" y="121"/>
                  <a:pt x="3087" y="121"/>
                </a:cubicBezTo>
                <a:lnTo>
                  <a:pt x="2993" y="45"/>
                </a:lnTo>
                <a:close/>
                <a:moveTo>
                  <a:pt x="3174" y="219"/>
                </a:moveTo>
                <a:cubicBezTo>
                  <a:pt x="3174" y="219"/>
                  <a:pt x="3211" y="183"/>
                  <a:pt x="3237" y="160"/>
                </a:cubicBezTo>
                <a:cubicBezTo>
                  <a:pt x="3252" y="147"/>
                  <a:pt x="3266" y="139"/>
                  <a:pt x="3266" y="139"/>
                </a:cubicBezTo>
                <a:cubicBezTo>
                  <a:pt x="3266" y="139"/>
                  <a:pt x="3253" y="134"/>
                  <a:pt x="3237" y="138"/>
                </a:cubicBezTo>
                <a:cubicBezTo>
                  <a:pt x="3219" y="142"/>
                  <a:pt x="3202" y="150"/>
                  <a:pt x="3182" y="162"/>
                </a:cubicBezTo>
                <a:cubicBezTo>
                  <a:pt x="3170" y="169"/>
                  <a:pt x="3154" y="183"/>
                  <a:pt x="3145" y="194"/>
                </a:cubicBezTo>
                <a:cubicBezTo>
                  <a:pt x="3133" y="209"/>
                  <a:pt x="3127" y="223"/>
                  <a:pt x="3127" y="223"/>
                </a:cubicBezTo>
                <a:cubicBezTo>
                  <a:pt x="3127" y="223"/>
                  <a:pt x="3121" y="233"/>
                  <a:pt x="3114" y="240"/>
                </a:cubicBezTo>
                <a:cubicBezTo>
                  <a:pt x="3106" y="247"/>
                  <a:pt x="3096" y="250"/>
                  <a:pt x="3096" y="250"/>
                </a:cubicBezTo>
                <a:cubicBezTo>
                  <a:pt x="3096" y="250"/>
                  <a:pt x="3101" y="259"/>
                  <a:pt x="3117" y="262"/>
                </a:cubicBezTo>
                <a:cubicBezTo>
                  <a:pt x="3128" y="264"/>
                  <a:pt x="3145" y="263"/>
                  <a:pt x="3160" y="260"/>
                </a:cubicBezTo>
                <a:cubicBezTo>
                  <a:pt x="3189" y="254"/>
                  <a:pt x="3228" y="224"/>
                  <a:pt x="3228" y="224"/>
                </a:cubicBezTo>
                <a:cubicBezTo>
                  <a:pt x="3228" y="224"/>
                  <a:pt x="3255" y="200"/>
                  <a:pt x="3269" y="178"/>
                </a:cubicBezTo>
                <a:cubicBezTo>
                  <a:pt x="3282" y="159"/>
                  <a:pt x="3282" y="141"/>
                  <a:pt x="3282" y="141"/>
                </a:cubicBezTo>
                <a:cubicBezTo>
                  <a:pt x="3282" y="141"/>
                  <a:pt x="3281" y="137"/>
                  <a:pt x="3278" y="137"/>
                </a:cubicBezTo>
                <a:cubicBezTo>
                  <a:pt x="3275" y="138"/>
                  <a:pt x="3269" y="143"/>
                  <a:pt x="3269" y="143"/>
                </a:cubicBezTo>
                <a:lnTo>
                  <a:pt x="3174" y="219"/>
                </a:lnTo>
                <a:close/>
                <a:moveTo>
                  <a:pt x="3174" y="45"/>
                </a:moveTo>
                <a:cubicBezTo>
                  <a:pt x="3174" y="45"/>
                  <a:pt x="3211" y="81"/>
                  <a:pt x="3237" y="103"/>
                </a:cubicBezTo>
                <a:cubicBezTo>
                  <a:pt x="3252" y="117"/>
                  <a:pt x="3266" y="125"/>
                  <a:pt x="3266" y="125"/>
                </a:cubicBezTo>
                <a:cubicBezTo>
                  <a:pt x="3266" y="125"/>
                  <a:pt x="3253" y="130"/>
                  <a:pt x="3237" y="126"/>
                </a:cubicBezTo>
                <a:cubicBezTo>
                  <a:pt x="3219" y="122"/>
                  <a:pt x="3202" y="114"/>
                  <a:pt x="3182" y="102"/>
                </a:cubicBezTo>
                <a:cubicBezTo>
                  <a:pt x="3170" y="95"/>
                  <a:pt x="3154" y="81"/>
                  <a:pt x="3145" y="70"/>
                </a:cubicBezTo>
                <a:cubicBezTo>
                  <a:pt x="3133" y="55"/>
                  <a:pt x="3127" y="41"/>
                  <a:pt x="3127" y="41"/>
                </a:cubicBezTo>
                <a:cubicBezTo>
                  <a:pt x="3127" y="41"/>
                  <a:pt x="3121" y="31"/>
                  <a:pt x="3114" y="24"/>
                </a:cubicBezTo>
                <a:cubicBezTo>
                  <a:pt x="3106" y="17"/>
                  <a:pt x="3096" y="14"/>
                  <a:pt x="3096" y="14"/>
                </a:cubicBezTo>
                <a:cubicBezTo>
                  <a:pt x="3096" y="14"/>
                  <a:pt x="3101" y="5"/>
                  <a:pt x="3117" y="2"/>
                </a:cubicBezTo>
                <a:cubicBezTo>
                  <a:pt x="3128" y="0"/>
                  <a:pt x="3145" y="1"/>
                  <a:pt x="3160" y="4"/>
                </a:cubicBezTo>
                <a:cubicBezTo>
                  <a:pt x="3189" y="10"/>
                  <a:pt x="3228" y="40"/>
                  <a:pt x="3228" y="40"/>
                </a:cubicBezTo>
                <a:cubicBezTo>
                  <a:pt x="3228" y="40"/>
                  <a:pt x="3255" y="64"/>
                  <a:pt x="3269" y="86"/>
                </a:cubicBezTo>
                <a:cubicBezTo>
                  <a:pt x="3282" y="105"/>
                  <a:pt x="3282" y="123"/>
                  <a:pt x="3282" y="123"/>
                </a:cubicBezTo>
                <a:cubicBezTo>
                  <a:pt x="3282" y="123"/>
                  <a:pt x="3281" y="127"/>
                  <a:pt x="3278" y="126"/>
                </a:cubicBezTo>
                <a:cubicBezTo>
                  <a:pt x="3275" y="125"/>
                  <a:pt x="3269" y="121"/>
                  <a:pt x="3269" y="121"/>
                </a:cubicBezTo>
                <a:lnTo>
                  <a:pt x="3174" y="45"/>
                </a:lnTo>
                <a:close/>
                <a:moveTo>
                  <a:pt x="3355" y="219"/>
                </a:moveTo>
                <a:cubicBezTo>
                  <a:pt x="3355" y="219"/>
                  <a:pt x="3392" y="183"/>
                  <a:pt x="3418" y="160"/>
                </a:cubicBezTo>
                <a:cubicBezTo>
                  <a:pt x="3433" y="147"/>
                  <a:pt x="3447" y="139"/>
                  <a:pt x="3447" y="139"/>
                </a:cubicBezTo>
                <a:cubicBezTo>
                  <a:pt x="3447" y="139"/>
                  <a:pt x="3434" y="134"/>
                  <a:pt x="3418" y="138"/>
                </a:cubicBezTo>
                <a:cubicBezTo>
                  <a:pt x="3400" y="142"/>
                  <a:pt x="3383" y="150"/>
                  <a:pt x="3363" y="162"/>
                </a:cubicBezTo>
                <a:cubicBezTo>
                  <a:pt x="3351" y="169"/>
                  <a:pt x="3335" y="183"/>
                  <a:pt x="3326" y="194"/>
                </a:cubicBezTo>
                <a:cubicBezTo>
                  <a:pt x="3314" y="209"/>
                  <a:pt x="3308" y="223"/>
                  <a:pt x="3308" y="223"/>
                </a:cubicBezTo>
                <a:cubicBezTo>
                  <a:pt x="3308" y="223"/>
                  <a:pt x="3302" y="233"/>
                  <a:pt x="3295" y="240"/>
                </a:cubicBezTo>
                <a:cubicBezTo>
                  <a:pt x="3287" y="247"/>
                  <a:pt x="3277" y="250"/>
                  <a:pt x="3277" y="250"/>
                </a:cubicBezTo>
                <a:cubicBezTo>
                  <a:pt x="3277" y="250"/>
                  <a:pt x="3283" y="259"/>
                  <a:pt x="3298" y="262"/>
                </a:cubicBezTo>
                <a:cubicBezTo>
                  <a:pt x="3309" y="264"/>
                  <a:pt x="3327" y="263"/>
                  <a:pt x="3341" y="260"/>
                </a:cubicBezTo>
                <a:cubicBezTo>
                  <a:pt x="3370" y="254"/>
                  <a:pt x="3409" y="224"/>
                  <a:pt x="3409" y="224"/>
                </a:cubicBezTo>
                <a:cubicBezTo>
                  <a:pt x="3409" y="224"/>
                  <a:pt x="3436" y="200"/>
                  <a:pt x="3450" y="178"/>
                </a:cubicBezTo>
                <a:cubicBezTo>
                  <a:pt x="3463" y="159"/>
                  <a:pt x="3463" y="141"/>
                  <a:pt x="3463" y="141"/>
                </a:cubicBezTo>
                <a:cubicBezTo>
                  <a:pt x="3463" y="141"/>
                  <a:pt x="3462" y="137"/>
                  <a:pt x="3459" y="137"/>
                </a:cubicBezTo>
                <a:cubicBezTo>
                  <a:pt x="3456" y="138"/>
                  <a:pt x="3450" y="143"/>
                  <a:pt x="3450" y="143"/>
                </a:cubicBezTo>
                <a:lnTo>
                  <a:pt x="3355" y="219"/>
                </a:lnTo>
                <a:close/>
                <a:moveTo>
                  <a:pt x="3355" y="45"/>
                </a:moveTo>
                <a:cubicBezTo>
                  <a:pt x="3355" y="45"/>
                  <a:pt x="3392" y="81"/>
                  <a:pt x="3418" y="103"/>
                </a:cubicBezTo>
                <a:cubicBezTo>
                  <a:pt x="3433" y="117"/>
                  <a:pt x="3447" y="125"/>
                  <a:pt x="3447" y="125"/>
                </a:cubicBezTo>
                <a:cubicBezTo>
                  <a:pt x="3447" y="125"/>
                  <a:pt x="3434" y="130"/>
                  <a:pt x="3418" y="126"/>
                </a:cubicBezTo>
                <a:cubicBezTo>
                  <a:pt x="3400" y="122"/>
                  <a:pt x="3383" y="114"/>
                  <a:pt x="3363" y="102"/>
                </a:cubicBezTo>
                <a:cubicBezTo>
                  <a:pt x="3351" y="95"/>
                  <a:pt x="3335" y="81"/>
                  <a:pt x="3326" y="70"/>
                </a:cubicBezTo>
                <a:cubicBezTo>
                  <a:pt x="3314" y="55"/>
                  <a:pt x="3308" y="41"/>
                  <a:pt x="3308" y="41"/>
                </a:cubicBezTo>
                <a:cubicBezTo>
                  <a:pt x="3308" y="41"/>
                  <a:pt x="3302" y="31"/>
                  <a:pt x="3295" y="24"/>
                </a:cubicBezTo>
                <a:cubicBezTo>
                  <a:pt x="3287" y="17"/>
                  <a:pt x="3277" y="14"/>
                  <a:pt x="3277" y="14"/>
                </a:cubicBezTo>
                <a:cubicBezTo>
                  <a:pt x="3277" y="14"/>
                  <a:pt x="3283" y="5"/>
                  <a:pt x="3298" y="2"/>
                </a:cubicBezTo>
                <a:cubicBezTo>
                  <a:pt x="3309" y="0"/>
                  <a:pt x="3327" y="1"/>
                  <a:pt x="3341" y="4"/>
                </a:cubicBezTo>
                <a:cubicBezTo>
                  <a:pt x="3370" y="10"/>
                  <a:pt x="3409" y="40"/>
                  <a:pt x="3409" y="40"/>
                </a:cubicBezTo>
                <a:cubicBezTo>
                  <a:pt x="3409" y="40"/>
                  <a:pt x="3436" y="64"/>
                  <a:pt x="3450" y="86"/>
                </a:cubicBezTo>
                <a:cubicBezTo>
                  <a:pt x="3463" y="105"/>
                  <a:pt x="3463" y="123"/>
                  <a:pt x="3463" y="123"/>
                </a:cubicBezTo>
                <a:cubicBezTo>
                  <a:pt x="3463" y="123"/>
                  <a:pt x="3462" y="127"/>
                  <a:pt x="3459" y="126"/>
                </a:cubicBezTo>
                <a:cubicBezTo>
                  <a:pt x="3456" y="125"/>
                  <a:pt x="3450" y="121"/>
                  <a:pt x="3450" y="121"/>
                </a:cubicBezTo>
                <a:lnTo>
                  <a:pt x="3355" y="45"/>
                </a:lnTo>
                <a:close/>
                <a:moveTo>
                  <a:pt x="3536" y="219"/>
                </a:moveTo>
                <a:cubicBezTo>
                  <a:pt x="3536" y="219"/>
                  <a:pt x="3574" y="183"/>
                  <a:pt x="3599" y="160"/>
                </a:cubicBezTo>
                <a:cubicBezTo>
                  <a:pt x="3614" y="147"/>
                  <a:pt x="3628" y="139"/>
                  <a:pt x="3628" y="139"/>
                </a:cubicBezTo>
                <a:cubicBezTo>
                  <a:pt x="3628" y="139"/>
                  <a:pt x="3615" y="134"/>
                  <a:pt x="3599" y="138"/>
                </a:cubicBezTo>
                <a:cubicBezTo>
                  <a:pt x="3581" y="142"/>
                  <a:pt x="3564" y="150"/>
                  <a:pt x="3544" y="162"/>
                </a:cubicBezTo>
                <a:cubicBezTo>
                  <a:pt x="3532" y="169"/>
                  <a:pt x="3516" y="183"/>
                  <a:pt x="3507" y="194"/>
                </a:cubicBezTo>
                <a:cubicBezTo>
                  <a:pt x="3495" y="209"/>
                  <a:pt x="3490" y="223"/>
                  <a:pt x="3490" y="223"/>
                </a:cubicBezTo>
                <a:cubicBezTo>
                  <a:pt x="3490" y="223"/>
                  <a:pt x="3484" y="233"/>
                  <a:pt x="3476" y="240"/>
                </a:cubicBezTo>
                <a:cubicBezTo>
                  <a:pt x="3468" y="247"/>
                  <a:pt x="3458" y="250"/>
                  <a:pt x="3458" y="250"/>
                </a:cubicBezTo>
                <a:cubicBezTo>
                  <a:pt x="3458" y="250"/>
                  <a:pt x="3464" y="259"/>
                  <a:pt x="3479" y="262"/>
                </a:cubicBezTo>
                <a:cubicBezTo>
                  <a:pt x="3490" y="264"/>
                  <a:pt x="3508" y="263"/>
                  <a:pt x="3522" y="260"/>
                </a:cubicBezTo>
                <a:cubicBezTo>
                  <a:pt x="3552" y="254"/>
                  <a:pt x="3590" y="224"/>
                  <a:pt x="3590" y="224"/>
                </a:cubicBezTo>
                <a:cubicBezTo>
                  <a:pt x="3590" y="224"/>
                  <a:pt x="3617" y="200"/>
                  <a:pt x="3632" y="178"/>
                </a:cubicBezTo>
                <a:cubicBezTo>
                  <a:pt x="3644" y="159"/>
                  <a:pt x="3644" y="141"/>
                  <a:pt x="3644" y="141"/>
                </a:cubicBezTo>
                <a:cubicBezTo>
                  <a:pt x="3644" y="141"/>
                  <a:pt x="3643" y="137"/>
                  <a:pt x="3640" y="137"/>
                </a:cubicBezTo>
                <a:cubicBezTo>
                  <a:pt x="3637" y="138"/>
                  <a:pt x="3631" y="143"/>
                  <a:pt x="3631" y="143"/>
                </a:cubicBezTo>
                <a:lnTo>
                  <a:pt x="3536" y="219"/>
                </a:lnTo>
                <a:close/>
                <a:moveTo>
                  <a:pt x="3536" y="45"/>
                </a:moveTo>
                <a:cubicBezTo>
                  <a:pt x="3536" y="45"/>
                  <a:pt x="3574" y="81"/>
                  <a:pt x="3599" y="103"/>
                </a:cubicBezTo>
                <a:cubicBezTo>
                  <a:pt x="3614" y="117"/>
                  <a:pt x="3628" y="125"/>
                  <a:pt x="3628" y="125"/>
                </a:cubicBezTo>
                <a:cubicBezTo>
                  <a:pt x="3628" y="125"/>
                  <a:pt x="3615" y="130"/>
                  <a:pt x="3599" y="126"/>
                </a:cubicBezTo>
                <a:cubicBezTo>
                  <a:pt x="3581" y="122"/>
                  <a:pt x="3564" y="114"/>
                  <a:pt x="3544" y="102"/>
                </a:cubicBezTo>
                <a:cubicBezTo>
                  <a:pt x="3532" y="95"/>
                  <a:pt x="3516" y="81"/>
                  <a:pt x="3507" y="70"/>
                </a:cubicBezTo>
                <a:cubicBezTo>
                  <a:pt x="3495" y="55"/>
                  <a:pt x="3490" y="41"/>
                  <a:pt x="3490" y="41"/>
                </a:cubicBezTo>
                <a:cubicBezTo>
                  <a:pt x="3490" y="41"/>
                  <a:pt x="3484" y="31"/>
                  <a:pt x="3476" y="24"/>
                </a:cubicBezTo>
                <a:cubicBezTo>
                  <a:pt x="3468" y="17"/>
                  <a:pt x="3458" y="14"/>
                  <a:pt x="3458" y="14"/>
                </a:cubicBezTo>
                <a:cubicBezTo>
                  <a:pt x="3458" y="14"/>
                  <a:pt x="3464" y="5"/>
                  <a:pt x="3479" y="2"/>
                </a:cubicBezTo>
                <a:cubicBezTo>
                  <a:pt x="3490" y="0"/>
                  <a:pt x="3508" y="1"/>
                  <a:pt x="3522" y="4"/>
                </a:cubicBezTo>
                <a:cubicBezTo>
                  <a:pt x="3552" y="10"/>
                  <a:pt x="3590" y="40"/>
                  <a:pt x="3590" y="40"/>
                </a:cubicBezTo>
                <a:cubicBezTo>
                  <a:pt x="3590" y="40"/>
                  <a:pt x="3617" y="64"/>
                  <a:pt x="3632" y="86"/>
                </a:cubicBezTo>
                <a:cubicBezTo>
                  <a:pt x="3644" y="105"/>
                  <a:pt x="3644" y="123"/>
                  <a:pt x="3644" y="123"/>
                </a:cubicBezTo>
                <a:cubicBezTo>
                  <a:pt x="3644" y="123"/>
                  <a:pt x="3643" y="127"/>
                  <a:pt x="3640" y="126"/>
                </a:cubicBezTo>
                <a:cubicBezTo>
                  <a:pt x="3637" y="125"/>
                  <a:pt x="3631" y="121"/>
                  <a:pt x="3631" y="121"/>
                </a:cubicBezTo>
                <a:lnTo>
                  <a:pt x="3536" y="45"/>
                </a:lnTo>
                <a:close/>
                <a:moveTo>
                  <a:pt x="3718" y="219"/>
                </a:moveTo>
                <a:cubicBezTo>
                  <a:pt x="3718" y="219"/>
                  <a:pt x="3755" y="183"/>
                  <a:pt x="3781" y="160"/>
                </a:cubicBezTo>
                <a:cubicBezTo>
                  <a:pt x="3796" y="147"/>
                  <a:pt x="3809" y="139"/>
                  <a:pt x="3809" y="139"/>
                </a:cubicBezTo>
                <a:cubicBezTo>
                  <a:pt x="3809" y="139"/>
                  <a:pt x="3796" y="134"/>
                  <a:pt x="3780" y="138"/>
                </a:cubicBezTo>
                <a:cubicBezTo>
                  <a:pt x="3762" y="142"/>
                  <a:pt x="3745" y="150"/>
                  <a:pt x="3725" y="162"/>
                </a:cubicBezTo>
                <a:cubicBezTo>
                  <a:pt x="3713" y="169"/>
                  <a:pt x="3697" y="183"/>
                  <a:pt x="3688" y="194"/>
                </a:cubicBezTo>
                <a:cubicBezTo>
                  <a:pt x="3676" y="209"/>
                  <a:pt x="3671" y="223"/>
                  <a:pt x="3671" y="223"/>
                </a:cubicBezTo>
                <a:cubicBezTo>
                  <a:pt x="3671" y="223"/>
                  <a:pt x="3665" y="233"/>
                  <a:pt x="3657" y="240"/>
                </a:cubicBezTo>
                <a:cubicBezTo>
                  <a:pt x="3649" y="247"/>
                  <a:pt x="3639" y="250"/>
                  <a:pt x="3639" y="250"/>
                </a:cubicBezTo>
                <a:cubicBezTo>
                  <a:pt x="3639" y="250"/>
                  <a:pt x="3645" y="259"/>
                  <a:pt x="3661" y="262"/>
                </a:cubicBezTo>
                <a:cubicBezTo>
                  <a:pt x="3671" y="264"/>
                  <a:pt x="3689" y="263"/>
                  <a:pt x="3703" y="260"/>
                </a:cubicBezTo>
                <a:cubicBezTo>
                  <a:pt x="3733" y="254"/>
                  <a:pt x="3771" y="224"/>
                  <a:pt x="3771" y="224"/>
                </a:cubicBezTo>
                <a:cubicBezTo>
                  <a:pt x="3771" y="224"/>
                  <a:pt x="3798" y="200"/>
                  <a:pt x="3813" y="178"/>
                </a:cubicBezTo>
                <a:cubicBezTo>
                  <a:pt x="3825" y="159"/>
                  <a:pt x="3825" y="141"/>
                  <a:pt x="3825" y="141"/>
                </a:cubicBezTo>
                <a:cubicBezTo>
                  <a:pt x="3825" y="141"/>
                  <a:pt x="3824" y="137"/>
                  <a:pt x="3821" y="137"/>
                </a:cubicBezTo>
                <a:cubicBezTo>
                  <a:pt x="3818" y="138"/>
                  <a:pt x="3812" y="143"/>
                  <a:pt x="3812" y="143"/>
                </a:cubicBezTo>
                <a:lnTo>
                  <a:pt x="3718" y="219"/>
                </a:lnTo>
                <a:close/>
                <a:moveTo>
                  <a:pt x="3718" y="45"/>
                </a:moveTo>
                <a:cubicBezTo>
                  <a:pt x="3718" y="45"/>
                  <a:pt x="3755" y="81"/>
                  <a:pt x="3781" y="103"/>
                </a:cubicBezTo>
                <a:cubicBezTo>
                  <a:pt x="3796" y="117"/>
                  <a:pt x="3809" y="125"/>
                  <a:pt x="3809" y="125"/>
                </a:cubicBezTo>
                <a:cubicBezTo>
                  <a:pt x="3809" y="125"/>
                  <a:pt x="3796" y="130"/>
                  <a:pt x="3780" y="126"/>
                </a:cubicBezTo>
                <a:cubicBezTo>
                  <a:pt x="3762" y="122"/>
                  <a:pt x="3745" y="114"/>
                  <a:pt x="3725" y="102"/>
                </a:cubicBezTo>
                <a:cubicBezTo>
                  <a:pt x="3713" y="95"/>
                  <a:pt x="3697" y="81"/>
                  <a:pt x="3688" y="70"/>
                </a:cubicBezTo>
                <a:cubicBezTo>
                  <a:pt x="3676" y="55"/>
                  <a:pt x="3671" y="41"/>
                  <a:pt x="3671" y="41"/>
                </a:cubicBezTo>
                <a:cubicBezTo>
                  <a:pt x="3671" y="41"/>
                  <a:pt x="3665" y="31"/>
                  <a:pt x="3657" y="24"/>
                </a:cubicBezTo>
                <a:cubicBezTo>
                  <a:pt x="3649" y="17"/>
                  <a:pt x="3639" y="14"/>
                  <a:pt x="3639" y="14"/>
                </a:cubicBezTo>
                <a:cubicBezTo>
                  <a:pt x="3639" y="14"/>
                  <a:pt x="3645" y="5"/>
                  <a:pt x="3661" y="2"/>
                </a:cubicBezTo>
                <a:cubicBezTo>
                  <a:pt x="3671" y="0"/>
                  <a:pt x="3689" y="1"/>
                  <a:pt x="3703" y="4"/>
                </a:cubicBezTo>
                <a:cubicBezTo>
                  <a:pt x="3733" y="10"/>
                  <a:pt x="3771" y="40"/>
                  <a:pt x="3771" y="40"/>
                </a:cubicBezTo>
                <a:cubicBezTo>
                  <a:pt x="3771" y="40"/>
                  <a:pt x="3798" y="64"/>
                  <a:pt x="3813" y="86"/>
                </a:cubicBezTo>
                <a:cubicBezTo>
                  <a:pt x="3825" y="105"/>
                  <a:pt x="3825" y="123"/>
                  <a:pt x="3825" y="123"/>
                </a:cubicBezTo>
                <a:cubicBezTo>
                  <a:pt x="3825" y="123"/>
                  <a:pt x="3824" y="127"/>
                  <a:pt x="3821" y="126"/>
                </a:cubicBezTo>
                <a:cubicBezTo>
                  <a:pt x="3818" y="125"/>
                  <a:pt x="3812" y="121"/>
                  <a:pt x="3812" y="121"/>
                </a:cubicBezTo>
                <a:lnTo>
                  <a:pt x="3718" y="45"/>
                </a:lnTo>
                <a:close/>
                <a:moveTo>
                  <a:pt x="3899" y="219"/>
                </a:moveTo>
                <a:cubicBezTo>
                  <a:pt x="3899" y="219"/>
                  <a:pt x="3936" y="183"/>
                  <a:pt x="3962" y="160"/>
                </a:cubicBezTo>
                <a:cubicBezTo>
                  <a:pt x="3977" y="147"/>
                  <a:pt x="3990" y="139"/>
                  <a:pt x="3990" y="139"/>
                </a:cubicBezTo>
                <a:cubicBezTo>
                  <a:pt x="3990" y="139"/>
                  <a:pt x="3977" y="134"/>
                  <a:pt x="3961" y="138"/>
                </a:cubicBezTo>
                <a:cubicBezTo>
                  <a:pt x="3944" y="142"/>
                  <a:pt x="3926" y="150"/>
                  <a:pt x="3906" y="162"/>
                </a:cubicBezTo>
                <a:cubicBezTo>
                  <a:pt x="3894" y="169"/>
                  <a:pt x="3879" y="183"/>
                  <a:pt x="3870" y="194"/>
                </a:cubicBezTo>
                <a:cubicBezTo>
                  <a:pt x="3857" y="209"/>
                  <a:pt x="3852" y="223"/>
                  <a:pt x="3852" y="223"/>
                </a:cubicBezTo>
                <a:cubicBezTo>
                  <a:pt x="3852" y="223"/>
                  <a:pt x="3846" y="233"/>
                  <a:pt x="3838" y="240"/>
                </a:cubicBezTo>
                <a:cubicBezTo>
                  <a:pt x="3830" y="247"/>
                  <a:pt x="3820" y="250"/>
                  <a:pt x="3820" y="250"/>
                </a:cubicBezTo>
                <a:cubicBezTo>
                  <a:pt x="3820" y="250"/>
                  <a:pt x="3826" y="259"/>
                  <a:pt x="3842" y="262"/>
                </a:cubicBezTo>
                <a:cubicBezTo>
                  <a:pt x="3852" y="264"/>
                  <a:pt x="3870" y="263"/>
                  <a:pt x="3884" y="260"/>
                </a:cubicBezTo>
                <a:cubicBezTo>
                  <a:pt x="3914" y="254"/>
                  <a:pt x="3952" y="224"/>
                  <a:pt x="3952" y="224"/>
                </a:cubicBezTo>
                <a:cubicBezTo>
                  <a:pt x="3952" y="224"/>
                  <a:pt x="3980" y="200"/>
                  <a:pt x="3994" y="178"/>
                </a:cubicBezTo>
                <a:cubicBezTo>
                  <a:pt x="4007" y="159"/>
                  <a:pt x="4006" y="141"/>
                  <a:pt x="4006" y="141"/>
                </a:cubicBezTo>
                <a:cubicBezTo>
                  <a:pt x="4006" y="141"/>
                  <a:pt x="4005" y="137"/>
                  <a:pt x="4002" y="137"/>
                </a:cubicBezTo>
                <a:cubicBezTo>
                  <a:pt x="3999" y="138"/>
                  <a:pt x="3993" y="143"/>
                  <a:pt x="3993" y="143"/>
                </a:cubicBezTo>
                <a:lnTo>
                  <a:pt x="3899" y="219"/>
                </a:lnTo>
                <a:close/>
                <a:moveTo>
                  <a:pt x="3899" y="45"/>
                </a:moveTo>
                <a:cubicBezTo>
                  <a:pt x="3899" y="45"/>
                  <a:pt x="3936" y="81"/>
                  <a:pt x="3962" y="103"/>
                </a:cubicBezTo>
                <a:cubicBezTo>
                  <a:pt x="3977" y="117"/>
                  <a:pt x="3990" y="125"/>
                  <a:pt x="3990" y="125"/>
                </a:cubicBezTo>
                <a:cubicBezTo>
                  <a:pt x="3990" y="125"/>
                  <a:pt x="3977" y="130"/>
                  <a:pt x="3961" y="126"/>
                </a:cubicBezTo>
                <a:cubicBezTo>
                  <a:pt x="3944" y="122"/>
                  <a:pt x="3926" y="114"/>
                  <a:pt x="3906" y="102"/>
                </a:cubicBezTo>
                <a:cubicBezTo>
                  <a:pt x="3894" y="95"/>
                  <a:pt x="3879" y="81"/>
                  <a:pt x="3870" y="70"/>
                </a:cubicBezTo>
                <a:cubicBezTo>
                  <a:pt x="3857" y="55"/>
                  <a:pt x="3852" y="41"/>
                  <a:pt x="3852" y="41"/>
                </a:cubicBezTo>
                <a:cubicBezTo>
                  <a:pt x="3852" y="41"/>
                  <a:pt x="3846" y="31"/>
                  <a:pt x="3838" y="24"/>
                </a:cubicBezTo>
                <a:cubicBezTo>
                  <a:pt x="3830" y="17"/>
                  <a:pt x="3820" y="14"/>
                  <a:pt x="3820" y="14"/>
                </a:cubicBezTo>
                <a:cubicBezTo>
                  <a:pt x="3820" y="14"/>
                  <a:pt x="3826" y="5"/>
                  <a:pt x="3842" y="2"/>
                </a:cubicBezTo>
                <a:cubicBezTo>
                  <a:pt x="3852" y="0"/>
                  <a:pt x="3870" y="1"/>
                  <a:pt x="3884" y="4"/>
                </a:cubicBezTo>
                <a:cubicBezTo>
                  <a:pt x="3914" y="10"/>
                  <a:pt x="3952" y="40"/>
                  <a:pt x="3952" y="40"/>
                </a:cubicBezTo>
                <a:cubicBezTo>
                  <a:pt x="3952" y="40"/>
                  <a:pt x="3980" y="64"/>
                  <a:pt x="3994" y="86"/>
                </a:cubicBezTo>
                <a:cubicBezTo>
                  <a:pt x="4007" y="105"/>
                  <a:pt x="4006" y="123"/>
                  <a:pt x="4006" y="123"/>
                </a:cubicBezTo>
                <a:cubicBezTo>
                  <a:pt x="4006" y="123"/>
                  <a:pt x="4005" y="127"/>
                  <a:pt x="4002" y="126"/>
                </a:cubicBezTo>
                <a:cubicBezTo>
                  <a:pt x="3999" y="125"/>
                  <a:pt x="3993" y="121"/>
                  <a:pt x="3993" y="121"/>
                </a:cubicBezTo>
                <a:lnTo>
                  <a:pt x="3899" y="45"/>
                </a:lnTo>
                <a:close/>
                <a:moveTo>
                  <a:pt x="4080" y="219"/>
                </a:moveTo>
                <a:cubicBezTo>
                  <a:pt x="4080" y="219"/>
                  <a:pt x="4117" y="183"/>
                  <a:pt x="4143" y="160"/>
                </a:cubicBezTo>
                <a:cubicBezTo>
                  <a:pt x="4158" y="147"/>
                  <a:pt x="4171" y="139"/>
                  <a:pt x="4171" y="139"/>
                </a:cubicBezTo>
                <a:cubicBezTo>
                  <a:pt x="4171" y="139"/>
                  <a:pt x="4159" y="134"/>
                  <a:pt x="4143" y="138"/>
                </a:cubicBezTo>
                <a:cubicBezTo>
                  <a:pt x="4125" y="142"/>
                  <a:pt x="4107" y="150"/>
                  <a:pt x="4088" y="162"/>
                </a:cubicBezTo>
                <a:cubicBezTo>
                  <a:pt x="4075" y="169"/>
                  <a:pt x="4060" y="183"/>
                  <a:pt x="4051" y="194"/>
                </a:cubicBezTo>
                <a:cubicBezTo>
                  <a:pt x="4038" y="209"/>
                  <a:pt x="4033" y="223"/>
                  <a:pt x="4033" y="223"/>
                </a:cubicBezTo>
                <a:cubicBezTo>
                  <a:pt x="4033" y="223"/>
                  <a:pt x="4027" y="233"/>
                  <a:pt x="4019" y="240"/>
                </a:cubicBezTo>
                <a:cubicBezTo>
                  <a:pt x="4011" y="247"/>
                  <a:pt x="4001" y="250"/>
                  <a:pt x="4001" y="250"/>
                </a:cubicBezTo>
                <a:cubicBezTo>
                  <a:pt x="4001" y="250"/>
                  <a:pt x="4007" y="259"/>
                  <a:pt x="4023" y="262"/>
                </a:cubicBezTo>
                <a:cubicBezTo>
                  <a:pt x="4033" y="264"/>
                  <a:pt x="4051" y="263"/>
                  <a:pt x="4065" y="260"/>
                </a:cubicBezTo>
                <a:cubicBezTo>
                  <a:pt x="4095" y="254"/>
                  <a:pt x="4133" y="224"/>
                  <a:pt x="4133" y="224"/>
                </a:cubicBezTo>
                <a:cubicBezTo>
                  <a:pt x="4133" y="224"/>
                  <a:pt x="4161" y="200"/>
                  <a:pt x="4175" y="178"/>
                </a:cubicBezTo>
                <a:cubicBezTo>
                  <a:pt x="4188" y="159"/>
                  <a:pt x="4188" y="141"/>
                  <a:pt x="4188" y="141"/>
                </a:cubicBezTo>
                <a:cubicBezTo>
                  <a:pt x="4188" y="141"/>
                  <a:pt x="4186" y="137"/>
                  <a:pt x="4183" y="137"/>
                </a:cubicBezTo>
                <a:cubicBezTo>
                  <a:pt x="4180" y="138"/>
                  <a:pt x="4174" y="143"/>
                  <a:pt x="4174" y="143"/>
                </a:cubicBezTo>
                <a:lnTo>
                  <a:pt x="4080" y="219"/>
                </a:lnTo>
                <a:close/>
                <a:moveTo>
                  <a:pt x="4080" y="45"/>
                </a:moveTo>
                <a:cubicBezTo>
                  <a:pt x="4080" y="45"/>
                  <a:pt x="4117" y="81"/>
                  <a:pt x="4143" y="103"/>
                </a:cubicBezTo>
                <a:cubicBezTo>
                  <a:pt x="4158" y="117"/>
                  <a:pt x="4171" y="125"/>
                  <a:pt x="4171" y="125"/>
                </a:cubicBezTo>
                <a:cubicBezTo>
                  <a:pt x="4171" y="125"/>
                  <a:pt x="4159" y="130"/>
                  <a:pt x="4143" y="126"/>
                </a:cubicBezTo>
                <a:cubicBezTo>
                  <a:pt x="4125" y="122"/>
                  <a:pt x="4107" y="114"/>
                  <a:pt x="4088" y="102"/>
                </a:cubicBezTo>
                <a:cubicBezTo>
                  <a:pt x="4075" y="95"/>
                  <a:pt x="4060" y="81"/>
                  <a:pt x="4051" y="70"/>
                </a:cubicBezTo>
                <a:cubicBezTo>
                  <a:pt x="4038" y="55"/>
                  <a:pt x="4033" y="41"/>
                  <a:pt x="4033" y="41"/>
                </a:cubicBezTo>
                <a:cubicBezTo>
                  <a:pt x="4033" y="41"/>
                  <a:pt x="4027" y="31"/>
                  <a:pt x="4019" y="24"/>
                </a:cubicBezTo>
                <a:cubicBezTo>
                  <a:pt x="4011" y="17"/>
                  <a:pt x="4001" y="14"/>
                  <a:pt x="4001" y="14"/>
                </a:cubicBezTo>
                <a:cubicBezTo>
                  <a:pt x="4001" y="14"/>
                  <a:pt x="4007" y="5"/>
                  <a:pt x="4023" y="2"/>
                </a:cubicBezTo>
                <a:cubicBezTo>
                  <a:pt x="4033" y="0"/>
                  <a:pt x="4051" y="1"/>
                  <a:pt x="4065" y="4"/>
                </a:cubicBezTo>
                <a:cubicBezTo>
                  <a:pt x="4095" y="10"/>
                  <a:pt x="4133" y="40"/>
                  <a:pt x="4133" y="40"/>
                </a:cubicBezTo>
                <a:cubicBezTo>
                  <a:pt x="4133" y="40"/>
                  <a:pt x="4161" y="64"/>
                  <a:pt x="4175" y="86"/>
                </a:cubicBezTo>
                <a:cubicBezTo>
                  <a:pt x="4188" y="105"/>
                  <a:pt x="4188" y="123"/>
                  <a:pt x="4188" y="123"/>
                </a:cubicBezTo>
                <a:cubicBezTo>
                  <a:pt x="4188" y="123"/>
                  <a:pt x="4186" y="127"/>
                  <a:pt x="4183" y="126"/>
                </a:cubicBezTo>
                <a:cubicBezTo>
                  <a:pt x="4180" y="125"/>
                  <a:pt x="4174" y="121"/>
                  <a:pt x="4174" y="121"/>
                </a:cubicBezTo>
                <a:lnTo>
                  <a:pt x="4080" y="45"/>
                </a:lnTo>
                <a:close/>
                <a:moveTo>
                  <a:pt x="4261" y="219"/>
                </a:moveTo>
                <a:cubicBezTo>
                  <a:pt x="4261" y="219"/>
                  <a:pt x="4298" y="183"/>
                  <a:pt x="4324" y="160"/>
                </a:cubicBezTo>
                <a:cubicBezTo>
                  <a:pt x="4339" y="147"/>
                  <a:pt x="4352" y="139"/>
                  <a:pt x="4352" y="139"/>
                </a:cubicBezTo>
                <a:cubicBezTo>
                  <a:pt x="4352" y="139"/>
                  <a:pt x="4340" y="134"/>
                  <a:pt x="4324" y="138"/>
                </a:cubicBezTo>
                <a:cubicBezTo>
                  <a:pt x="4306" y="142"/>
                  <a:pt x="4288" y="150"/>
                  <a:pt x="4269" y="162"/>
                </a:cubicBezTo>
                <a:cubicBezTo>
                  <a:pt x="4256" y="169"/>
                  <a:pt x="4241" y="183"/>
                  <a:pt x="4232" y="194"/>
                </a:cubicBezTo>
                <a:cubicBezTo>
                  <a:pt x="4220" y="209"/>
                  <a:pt x="4214" y="223"/>
                  <a:pt x="4214" y="223"/>
                </a:cubicBezTo>
                <a:cubicBezTo>
                  <a:pt x="4214" y="223"/>
                  <a:pt x="4208" y="233"/>
                  <a:pt x="4201" y="240"/>
                </a:cubicBezTo>
                <a:cubicBezTo>
                  <a:pt x="4192" y="247"/>
                  <a:pt x="4183" y="250"/>
                  <a:pt x="4183" y="250"/>
                </a:cubicBezTo>
                <a:cubicBezTo>
                  <a:pt x="4183" y="250"/>
                  <a:pt x="4188" y="259"/>
                  <a:pt x="4204" y="262"/>
                </a:cubicBezTo>
                <a:cubicBezTo>
                  <a:pt x="4215" y="264"/>
                  <a:pt x="4232" y="263"/>
                  <a:pt x="4247" y="260"/>
                </a:cubicBezTo>
                <a:cubicBezTo>
                  <a:pt x="4276" y="254"/>
                  <a:pt x="4315" y="224"/>
                  <a:pt x="4315" y="224"/>
                </a:cubicBezTo>
                <a:cubicBezTo>
                  <a:pt x="4315" y="224"/>
                  <a:pt x="4342" y="200"/>
                  <a:pt x="4356" y="178"/>
                </a:cubicBezTo>
                <a:cubicBezTo>
                  <a:pt x="4369" y="159"/>
                  <a:pt x="4369" y="141"/>
                  <a:pt x="4369" y="141"/>
                </a:cubicBezTo>
                <a:cubicBezTo>
                  <a:pt x="4369" y="141"/>
                  <a:pt x="4367" y="137"/>
                  <a:pt x="4365" y="137"/>
                </a:cubicBezTo>
                <a:cubicBezTo>
                  <a:pt x="4361" y="138"/>
                  <a:pt x="4355" y="143"/>
                  <a:pt x="4355" y="143"/>
                </a:cubicBezTo>
                <a:lnTo>
                  <a:pt x="4261" y="219"/>
                </a:lnTo>
                <a:close/>
                <a:moveTo>
                  <a:pt x="4261" y="45"/>
                </a:moveTo>
                <a:cubicBezTo>
                  <a:pt x="4261" y="45"/>
                  <a:pt x="4298" y="81"/>
                  <a:pt x="4324" y="103"/>
                </a:cubicBezTo>
                <a:cubicBezTo>
                  <a:pt x="4339" y="117"/>
                  <a:pt x="4352" y="125"/>
                  <a:pt x="4352" y="125"/>
                </a:cubicBezTo>
                <a:cubicBezTo>
                  <a:pt x="4352" y="125"/>
                  <a:pt x="4340" y="130"/>
                  <a:pt x="4324" y="126"/>
                </a:cubicBezTo>
                <a:cubicBezTo>
                  <a:pt x="4306" y="122"/>
                  <a:pt x="4288" y="114"/>
                  <a:pt x="4269" y="102"/>
                </a:cubicBezTo>
                <a:cubicBezTo>
                  <a:pt x="4256" y="95"/>
                  <a:pt x="4241" y="81"/>
                  <a:pt x="4232" y="70"/>
                </a:cubicBezTo>
                <a:cubicBezTo>
                  <a:pt x="4220" y="55"/>
                  <a:pt x="4214" y="41"/>
                  <a:pt x="4214" y="41"/>
                </a:cubicBezTo>
                <a:cubicBezTo>
                  <a:pt x="4214" y="41"/>
                  <a:pt x="4208" y="31"/>
                  <a:pt x="4201" y="24"/>
                </a:cubicBezTo>
                <a:cubicBezTo>
                  <a:pt x="4192" y="17"/>
                  <a:pt x="4183" y="14"/>
                  <a:pt x="4183" y="14"/>
                </a:cubicBezTo>
                <a:cubicBezTo>
                  <a:pt x="4183" y="14"/>
                  <a:pt x="4188" y="5"/>
                  <a:pt x="4204" y="2"/>
                </a:cubicBezTo>
                <a:cubicBezTo>
                  <a:pt x="4215" y="0"/>
                  <a:pt x="4232" y="1"/>
                  <a:pt x="4247" y="4"/>
                </a:cubicBezTo>
                <a:cubicBezTo>
                  <a:pt x="4276" y="10"/>
                  <a:pt x="4315" y="40"/>
                  <a:pt x="4315" y="40"/>
                </a:cubicBezTo>
                <a:cubicBezTo>
                  <a:pt x="4315" y="40"/>
                  <a:pt x="4342" y="64"/>
                  <a:pt x="4356" y="86"/>
                </a:cubicBezTo>
                <a:cubicBezTo>
                  <a:pt x="4369" y="105"/>
                  <a:pt x="4369" y="123"/>
                  <a:pt x="4369" y="123"/>
                </a:cubicBezTo>
                <a:cubicBezTo>
                  <a:pt x="4369" y="123"/>
                  <a:pt x="4367" y="127"/>
                  <a:pt x="4365" y="126"/>
                </a:cubicBezTo>
                <a:cubicBezTo>
                  <a:pt x="4361" y="125"/>
                  <a:pt x="4355" y="121"/>
                  <a:pt x="4355" y="121"/>
                </a:cubicBezTo>
                <a:lnTo>
                  <a:pt x="4261" y="45"/>
                </a:lnTo>
                <a:close/>
                <a:moveTo>
                  <a:pt x="4442" y="219"/>
                </a:moveTo>
                <a:cubicBezTo>
                  <a:pt x="4442" y="219"/>
                  <a:pt x="4479" y="183"/>
                  <a:pt x="4505" y="160"/>
                </a:cubicBezTo>
                <a:cubicBezTo>
                  <a:pt x="4520" y="147"/>
                  <a:pt x="4534" y="139"/>
                  <a:pt x="4534" y="139"/>
                </a:cubicBezTo>
                <a:cubicBezTo>
                  <a:pt x="4534" y="139"/>
                  <a:pt x="4521" y="134"/>
                  <a:pt x="4505" y="138"/>
                </a:cubicBezTo>
                <a:cubicBezTo>
                  <a:pt x="4487" y="142"/>
                  <a:pt x="4469" y="150"/>
                  <a:pt x="4450" y="162"/>
                </a:cubicBezTo>
                <a:cubicBezTo>
                  <a:pt x="4438" y="169"/>
                  <a:pt x="4422" y="183"/>
                  <a:pt x="4413" y="194"/>
                </a:cubicBezTo>
                <a:cubicBezTo>
                  <a:pt x="4401" y="209"/>
                  <a:pt x="4395" y="223"/>
                  <a:pt x="4395" y="223"/>
                </a:cubicBezTo>
                <a:cubicBezTo>
                  <a:pt x="4395" y="223"/>
                  <a:pt x="4389" y="233"/>
                  <a:pt x="4382" y="240"/>
                </a:cubicBezTo>
                <a:cubicBezTo>
                  <a:pt x="4374" y="247"/>
                  <a:pt x="4364" y="250"/>
                  <a:pt x="4364" y="250"/>
                </a:cubicBezTo>
                <a:cubicBezTo>
                  <a:pt x="4364" y="250"/>
                  <a:pt x="4369" y="259"/>
                  <a:pt x="4385" y="262"/>
                </a:cubicBezTo>
                <a:cubicBezTo>
                  <a:pt x="4396" y="264"/>
                  <a:pt x="4413" y="263"/>
                  <a:pt x="4428" y="260"/>
                </a:cubicBezTo>
                <a:cubicBezTo>
                  <a:pt x="4457" y="254"/>
                  <a:pt x="4496" y="224"/>
                  <a:pt x="4496" y="224"/>
                </a:cubicBezTo>
                <a:cubicBezTo>
                  <a:pt x="4496" y="224"/>
                  <a:pt x="4523" y="200"/>
                  <a:pt x="4537" y="178"/>
                </a:cubicBezTo>
                <a:cubicBezTo>
                  <a:pt x="4550" y="159"/>
                  <a:pt x="4550" y="141"/>
                  <a:pt x="4550" y="141"/>
                </a:cubicBezTo>
                <a:cubicBezTo>
                  <a:pt x="4550" y="141"/>
                  <a:pt x="4548" y="137"/>
                  <a:pt x="4546" y="137"/>
                </a:cubicBezTo>
                <a:cubicBezTo>
                  <a:pt x="4542" y="138"/>
                  <a:pt x="4537" y="143"/>
                  <a:pt x="4537" y="143"/>
                </a:cubicBezTo>
                <a:lnTo>
                  <a:pt x="4442" y="219"/>
                </a:lnTo>
                <a:close/>
                <a:moveTo>
                  <a:pt x="4442" y="45"/>
                </a:moveTo>
                <a:cubicBezTo>
                  <a:pt x="4442" y="45"/>
                  <a:pt x="4479" y="81"/>
                  <a:pt x="4505" y="103"/>
                </a:cubicBezTo>
                <a:cubicBezTo>
                  <a:pt x="4520" y="117"/>
                  <a:pt x="4534" y="125"/>
                  <a:pt x="4534" y="125"/>
                </a:cubicBezTo>
                <a:cubicBezTo>
                  <a:pt x="4534" y="125"/>
                  <a:pt x="4521" y="130"/>
                  <a:pt x="4505" y="126"/>
                </a:cubicBezTo>
                <a:cubicBezTo>
                  <a:pt x="4487" y="122"/>
                  <a:pt x="4469" y="114"/>
                  <a:pt x="4450" y="102"/>
                </a:cubicBezTo>
                <a:cubicBezTo>
                  <a:pt x="4438" y="95"/>
                  <a:pt x="4422" y="81"/>
                  <a:pt x="4413" y="70"/>
                </a:cubicBezTo>
                <a:cubicBezTo>
                  <a:pt x="4401" y="55"/>
                  <a:pt x="4395" y="41"/>
                  <a:pt x="4395" y="41"/>
                </a:cubicBezTo>
                <a:cubicBezTo>
                  <a:pt x="4395" y="41"/>
                  <a:pt x="4389" y="31"/>
                  <a:pt x="4382" y="24"/>
                </a:cubicBezTo>
                <a:cubicBezTo>
                  <a:pt x="4374" y="17"/>
                  <a:pt x="4364" y="14"/>
                  <a:pt x="4364" y="14"/>
                </a:cubicBezTo>
                <a:cubicBezTo>
                  <a:pt x="4364" y="14"/>
                  <a:pt x="4369" y="5"/>
                  <a:pt x="4385" y="2"/>
                </a:cubicBezTo>
                <a:cubicBezTo>
                  <a:pt x="4396" y="0"/>
                  <a:pt x="4413" y="1"/>
                  <a:pt x="4428" y="4"/>
                </a:cubicBezTo>
                <a:cubicBezTo>
                  <a:pt x="4457" y="10"/>
                  <a:pt x="4496" y="40"/>
                  <a:pt x="4496" y="40"/>
                </a:cubicBezTo>
                <a:cubicBezTo>
                  <a:pt x="4496" y="40"/>
                  <a:pt x="4523" y="64"/>
                  <a:pt x="4537" y="86"/>
                </a:cubicBezTo>
                <a:cubicBezTo>
                  <a:pt x="4550" y="105"/>
                  <a:pt x="4550" y="123"/>
                  <a:pt x="4550" y="123"/>
                </a:cubicBezTo>
                <a:cubicBezTo>
                  <a:pt x="4550" y="123"/>
                  <a:pt x="4548" y="127"/>
                  <a:pt x="4546" y="126"/>
                </a:cubicBezTo>
                <a:cubicBezTo>
                  <a:pt x="4542" y="125"/>
                  <a:pt x="4537" y="121"/>
                  <a:pt x="4537" y="121"/>
                </a:cubicBezTo>
                <a:lnTo>
                  <a:pt x="4442" y="45"/>
                </a:lnTo>
                <a:close/>
                <a:moveTo>
                  <a:pt x="4623" y="219"/>
                </a:moveTo>
                <a:cubicBezTo>
                  <a:pt x="4623" y="219"/>
                  <a:pt x="4660" y="183"/>
                  <a:pt x="4686" y="160"/>
                </a:cubicBezTo>
                <a:cubicBezTo>
                  <a:pt x="4701" y="147"/>
                  <a:pt x="4715" y="139"/>
                  <a:pt x="4715" y="139"/>
                </a:cubicBezTo>
                <a:cubicBezTo>
                  <a:pt x="4715" y="139"/>
                  <a:pt x="4702" y="134"/>
                  <a:pt x="4686" y="138"/>
                </a:cubicBezTo>
                <a:cubicBezTo>
                  <a:pt x="4668" y="142"/>
                  <a:pt x="4651" y="150"/>
                  <a:pt x="4631" y="162"/>
                </a:cubicBezTo>
                <a:cubicBezTo>
                  <a:pt x="4619" y="169"/>
                  <a:pt x="4603" y="183"/>
                  <a:pt x="4594" y="194"/>
                </a:cubicBezTo>
                <a:cubicBezTo>
                  <a:pt x="4582" y="209"/>
                  <a:pt x="4576" y="223"/>
                  <a:pt x="4576" y="223"/>
                </a:cubicBezTo>
                <a:cubicBezTo>
                  <a:pt x="4576" y="223"/>
                  <a:pt x="4570" y="233"/>
                  <a:pt x="4563" y="240"/>
                </a:cubicBezTo>
                <a:cubicBezTo>
                  <a:pt x="4555" y="247"/>
                  <a:pt x="4545" y="250"/>
                  <a:pt x="4545" y="250"/>
                </a:cubicBezTo>
                <a:cubicBezTo>
                  <a:pt x="4545" y="250"/>
                  <a:pt x="4550" y="259"/>
                  <a:pt x="4566" y="262"/>
                </a:cubicBezTo>
                <a:cubicBezTo>
                  <a:pt x="4577" y="264"/>
                  <a:pt x="4594" y="263"/>
                  <a:pt x="4609" y="260"/>
                </a:cubicBezTo>
                <a:cubicBezTo>
                  <a:pt x="4638" y="254"/>
                  <a:pt x="4677" y="224"/>
                  <a:pt x="4677" y="224"/>
                </a:cubicBezTo>
                <a:cubicBezTo>
                  <a:pt x="4677" y="224"/>
                  <a:pt x="4704" y="200"/>
                  <a:pt x="4718" y="178"/>
                </a:cubicBezTo>
                <a:cubicBezTo>
                  <a:pt x="4731" y="159"/>
                  <a:pt x="4731" y="141"/>
                  <a:pt x="4731" y="141"/>
                </a:cubicBezTo>
                <a:cubicBezTo>
                  <a:pt x="4731" y="141"/>
                  <a:pt x="4730" y="137"/>
                  <a:pt x="4727" y="137"/>
                </a:cubicBezTo>
                <a:cubicBezTo>
                  <a:pt x="4724" y="138"/>
                  <a:pt x="4718" y="143"/>
                  <a:pt x="4718" y="143"/>
                </a:cubicBezTo>
                <a:lnTo>
                  <a:pt x="4623" y="219"/>
                </a:lnTo>
                <a:close/>
                <a:moveTo>
                  <a:pt x="4623" y="45"/>
                </a:moveTo>
                <a:cubicBezTo>
                  <a:pt x="4623" y="45"/>
                  <a:pt x="4660" y="81"/>
                  <a:pt x="4686" y="103"/>
                </a:cubicBezTo>
                <a:cubicBezTo>
                  <a:pt x="4701" y="117"/>
                  <a:pt x="4715" y="125"/>
                  <a:pt x="4715" y="125"/>
                </a:cubicBezTo>
                <a:cubicBezTo>
                  <a:pt x="4715" y="125"/>
                  <a:pt x="4702" y="130"/>
                  <a:pt x="4686" y="126"/>
                </a:cubicBezTo>
                <a:cubicBezTo>
                  <a:pt x="4668" y="122"/>
                  <a:pt x="4651" y="114"/>
                  <a:pt x="4631" y="102"/>
                </a:cubicBezTo>
                <a:cubicBezTo>
                  <a:pt x="4619" y="95"/>
                  <a:pt x="4603" y="81"/>
                  <a:pt x="4594" y="70"/>
                </a:cubicBezTo>
                <a:cubicBezTo>
                  <a:pt x="4582" y="55"/>
                  <a:pt x="4576" y="41"/>
                  <a:pt x="4576" y="41"/>
                </a:cubicBezTo>
                <a:cubicBezTo>
                  <a:pt x="4576" y="41"/>
                  <a:pt x="4570" y="31"/>
                  <a:pt x="4563" y="24"/>
                </a:cubicBezTo>
                <a:cubicBezTo>
                  <a:pt x="4555" y="17"/>
                  <a:pt x="4545" y="14"/>
                  <a:pt x="4545" y="14"/>
                </a:cubicBezTo>
                <a:cubicBezTo>
                  <a:pt x="4545" y="14"/>
                  <a:pt x="4550" y="5"/>
                  <a:pt x="4566" y="2"/>
                </a:cubicBezTo>
                <a:cubicBezTo>
                  <a:pt x="4577" y="0"/>
                  <a:pt x="4594" y="1"/>
                  <a:pt x="4609" y="4"/>
                </a:cubicBezTo>
                <a:cubicBezTo>
                  <a:pt x="4638" y="10"/>
                  <a:pt x="4677" y="40"/>
                  <a:pt x="4677" y="40"/>
                </a:cubicBezTo>
                <a:cubicBezTo>
                  <a:pt x="4677" y="40"/>
                  <a:pt x="4704" y="64"/>
                  <a:pt x="4718" y="86"/>
                </a:cubicBezTo>
                <a:cubicBezTo>
                  <a:pt x="4731" y="105"/>
                  <a:pt x="4731" y="123"/>
                  <a:pt x="4731" y="123"/>
                </a:cubicBezTo>
                <a:cubicBezTo>
                  <a:pt x="4731" y="123"/>
                  <a:pt x="4730" y="127"/>
                  <a:pt x="4727" y="126"/>
                </a:cubicBezTo>
                <a:cubicBezTo>
                  <a:pt x="4724" y="125"/>
                  <a:pt x="4718" y="121"/>
                  <a:pt x="4718" y="121"/>
                </a:cubicBezTo>
                <a:lnTo>
                  <a:pt x="4623" y="45"/>
                </a:lnTo>
                <a:close/>
                <a:moveTo>
                  <a:pt x="78" y="219"/>
                </a:moveTo>
                <a:cubicBezTo>
                  <a:pt x="78" y="219"/>
                  <a:pt x="116" y="183"/>
                  <a:pt x="141" y="160"/>
                </a:cubicBezTo>
                <a:cubicBezTo>
                  <a:pt x="156" y="147"/>
                  <a:pt x="170" y="139"/>
                  <a:pt x="170" y="139"/>
                </a:cubicBezTo>
                <a:cubicBezTo>
                  <a:pt x="170" y="139"/>
                  <a:pt x="157" y="134"/>
                  <a:pt x="141" y="138"/>
                </a:cubicBezTo>
                <a:cubicBezTo>
                  <a:pt x="123" y="142"/>
                  <a:pt x="106" y="150"/>
                  <a:pt x="86" y="162"/>
                </a:cubicBezTo>
                <a:cubicBezTo>
                  <a:pt x="74" y="169"/>
                  <a:pt x="58" y="183"/>
                  <a:pt x="49" y="194"/>
                </a:cubicBezTo>
                <a:cubicBezTo>
                  <a:pt x="37" y="209"/>
                  <a:pt x="31" y="223"/>
                  <a:pt x="31" y="223"/>
                </a:cubicBezTo>
                <a:cubicBezTo>
                  <a:pt x="31" y="223"/>
                  <a:pt x="25" y="233"/>
                  <a:pt x="18" y="240"/>
                </a:cubicBezTo>
                <a:cubicBezTo>
                  <a:pt x="10" y="247"/>
                  <a:pt x="0" y="250"/>
                  <a:pt x="0" y="250"/>
                </a:cubicBezTo>
                <a:cubicBezTo>
                  <a:pt x="0" y="250"/>
                  <a:pt x="6" y="259"/>
                  <a:pt x="21" y="262"/>
                </a:cubicBezTo>
                <a:cubicBezTo>
                  <a:pt x="32" y="264"/>
                  <a:pt x="50" y="263"/>
                  <a:pt x="64" y="260"/>
                </a:cubicBezTo>
                <a:cubicBezTo>
                  <a:pt x="94" y="254"/>
                  <a:pt x="132" y="224"/>
                  <a:pt x="132" y="224"/>
                </a:cubicBezTo>
                <a:cubicBezTo>
                  <a:pt x="132" y="224"/>
                  <a:pt x="159" y="200"/>
                  <a:pt x="174" y="178"/>
                </a:cubicBezTo>
                <a:cubicBezTo>
                  <a:pt x="186" y="159"/>
                  <a:pt x="186" y="141"/>
                  <a:pt x="186" y="141"/>
                </a:cubicBezTo>
                <a:cubicBezTo>
                  <a:pt x="186" y="141"/>
                  <a:pt x="185" y="137"/>
                  <a:pt x="182" y="137"/>
                </a:cubicBezTo>
                <a:cubicBezTo>
                  <a:pt x="179" y="138"/>
                  <a:pt x="173" y="143"/>
                  <a:pt x="173" y="143"/>
                </a:cubicBezTo>
                <a:lnTo>
                  <a:pt x="78" y="219"/>
                </a:lnTo>
                <a:close/>
                <a:moveTo>
                  <a:pt x="78" y="45"/>
                </a:moveTo>
                <a:cubicBezTo>
                  <a:pt x="78" y="45"/>
                  <a:pt x="116" y="81"/>
                  <a:pt x="141" y="103"/>
                </a:cubicBezTo>
                <a:cubicBezTo>
                  <a:pt x="156" y="117"/>
                  <a:pt x="170" y="125"/>
                  <a:pt x="170" y="125"/>
                </a:cubicBezTo>
                <a:cubicBezTo>
                  <a:pt x="170" y="125"/>
                  <a:pt x="157" y="130"/>
                  <a:pt x="141" y="126"/>
                </a:cubicBezTo>
                <a:cubicBezTo>
                  <a:pt x="123" y="122"/>
                  <a:pt x="106" y="114"/>
                  <a:pt x="86" y="102"/>
                </a:cubicBezTo>
                <a:cubicBezTo>
                  <a:pt x="74" y="95"/>
                  <a:pt x="58" y="81"/>
                  <a:pt x="49" y="70"/>
                </a:cubicBezTo>
                <a:cubicBezTo>
                  <a:pt x="37" y="55"/>
                  <a:pt x="31" y="41"/>
                  <a:pt x="31" y="41"/>
                </a:cubicBezTo>
                <a:cubicBezTo>
                  <a:pt x="31" y="41"/>
                  <a:pt x="25" y="31"/>
                  <a:pt x="18" y="24"/>
                </a:cubicBezTo>
                <a:cubicBezTo>
                  <a:pt x="10" y="17"/>
                  <a:pt x="0" y="14"/>
                  <a:pt x="0" y="14"/>
                </a:cubicBezTo>
                <a:cubicBezTo>
                  <a:pt x="0" y="14"/>
                  <a:pt x="6" y="5"/>
                  <a:pt x="21" y="2"/>
                </a:cubicBezTo>
                <a:cubicBezTo>
                  <a:pt x="32" y="0"/>
                  <a:pt x="50" y="1"/>
                  <a:pt x="64" y="4"/>
                </a:cubicBezTo>
                <a:cubicBezTo>
                  <a:pt x="94" y="10"/>
                  <a:pt x="132" y="40"/>
                  <a:pt x="132" y="40"/>
                </a:cubicBezTo>
                <a:cubicBezTo>
                  <a:pt x="132" y="40"/>
                  <a:pt x="159" y="64"/>
                  <a:pt x="174" y="86"/>
                </a:cubicBezTo>
                <a:cubicBezTo>
                  <a:pt x="186" y="105"/>
                  <a:pt x="186" y="123"/>
                  <a:pt x="186" y="123"/>
                </a:cubicBezTo>
                <a:cubicBezTo>
                  <a:pt x="186" y="123"/>
                  <a:pt x="185" y="127"/>
                  <a:pt x="182" y="126"/>
                </a:cubicBezTo>
                <a:cubicBezTo>
                  <a:pt x="179" y="125"/>
                  <a:pt x="173" y="121"/>
                  <a:pt x="173" y="121"/>
                </a:cubicBezTo>
                <a:lnTo>
                  <a:pt x="78" y="45"/>
                </a:lnTo>
                <a:close/>
                <a:moveTo>
                  <a:pt x="260" y="219"/>
                </a:moveTo>
                <a:cubicBezTo>
                  <a:pt x="260" y="219"/>
                  <a:pt x="297" y="183"/>
                  <a:pt x="323" y="160"/>
                </a:cubicBezTo>
                <a:cubicBezTo>
                  <a:pt x="338" y="147"/>
                  <a:pt x="351" y="139"/>
                  <a:pt x="351" y="139"/>
                </a:cubicBezTo>
                <a:cubicBezTo>
                  <a:pt x="351" y="139"/>
                  <a:pt x="338" y="134"/>
                  <a:pt x="322" y="138"/>
                </a:cubicBezTo>
                <a:cubicBezTo>
                  <a:pt x="304" y="142"/>
                  <a:pt x="287" y="150"/>
                  <a:pt x="267" y="162"/>
                </a:cubicBezTo>
                <a:cubicBezTo>
                  <a:pt x="255" y="169"/>
                  <a:pt x="239" y="183"/>
                  <a:pt x="230" y="194"/>
                </a:cubicBezTo>
                <a:cubicBezTo>
                  <a:pt x="218" y="209"/>
                  <a:pt x="213" y="223"/>
                  <a:pt x="213" y="223"/>
                </a:cubicBezTo>
                <a:cubicBezTo>
                  <a:pt x="213" y="223"/>
                  <a:pt x="207" y="233"/>
                  <a:pt x="199" y="240"/>
                </a:cubicBezTo>
                <a:cubicBezTo>
                  <a:pt x="191" y="247"/>
                  <a:pt x="181" y="250"/>
                  <a:pt x="181" y="250"/>
                </a:cubicBezTo>
                <a:cubicBezTo>
                  <a:pt x="181" y="250"/>
                  <a:pt x="187" y="259"/>
                  <a:pt x="202" y="262"/>
                </a:cubicBezTo>
                <a:cubicBezTo>
                  <a:pt x="213" y="264"/>
                  <a:pt x="231" y="263"/>
                  <a:pt x="245" y="260"/>
                </a:cubicBezTo>
                <a:cubicBezTo>
                  <a:pt x="275" y="254"/>
                  <a:pt x="313" y="224"/>
                  <a:pt x="313" y="224"/>
                </a:cubicBezTo>
                <a:cubicBezTo>
                  <a:pt x="313" y="224"/>
                  <a:pt x="340" y="200"/>
                  <a:pt x="355" y="178"/>
                </a:cubicBezTo>
                <a:cubicBezTo>
                  <a:pt x="367" y="159"/>
                  <a:pt x="367" y="141"/>
                  <a:pt x="367" y="141"/>
                </a:cubicBezTo>
                <a:cubicBezTo>
                  <a:pt x="367" y="141"/>
                  <a:pt x="366" y="137"/>
                  <a:pt x="363" y="137"/>
                </a:cubicBezTo>
                <a:cubicBezTo>
                  <a:pt x="360" y="138"/>
                  <a:pt x="354" y="143"/>
                  <a:pt x="354" y="143"/>
                </a:cubicBezTo>
                <a:lnTo>
                  <a:pt x="260" y="219"/>
                </a:lnTo>
                <a:close/>
                <a:moveTo>
                  <a:pt x="260" y="45"/>
                </a:moveTo>
                <a:cubicBezTo>
                  <a:pt x="260" y="45"/>
                  <a:pt x="297" y="81"/>
                  <a:pt x="323" y="103"/>
                </a:cubicBezTo>
                <a:cubicBezTo>
                  <a:pt x="338" y="117"/>
                  <a:pt x="351" y="125"/>
                  <a:pt x="351" y="125"/>
                </a:cubicBezTo>
                <a:cubicBezTo>
                  <a:pt x="351" y="125"/>
                  <a:pt x="338" y="130"/>
                  <a:pt x="322" y="126"/>
                </a:cubicBezTo>
                <a:cubicBezTo>
                  <a:pt x="304" y="122"/>
                  <a:pt x="287" y="114"/>
                  <a:pt x="267" y="102"/>
                </a:cubicBezTo>
                <a:cubicBezTo>
                  <a:pt x="255" y="95"/>
                  <a:pt x="239" y="81"/>
                  <a:pt x="230" y="70"/>
                </a:cubicBezTo>
                <a:cubicBezTo>
                  <a:pt x="218" y="55"/>
                  <a:pt x="213" y="41"/>
                  <a:pt x="213" y="41"/>
                </a:cubicBezTo>
                <a:cubicBezTo>
                  <a:pt x="213" y="41"/>
                  <a:pt x="207" y="31"/>
                  <a:pt x="199" y="24"/>
                </a:cubicBezTo>
                <a:cubicBezTo>
                  <a:pt x="191" y="17"/>
                  <a:pt x="181" y="14"/>
                  <a:pt x="181" y="14"/>
                </a:cubicBezTo>
                <a:cubicBezTo>
                  <a:pt x="181" y="14"/>
                  <a:pt x="187" y="5"/>
                  <a:pt x="202" y="2"/>
                </a:cubicBezTo>
                <a:cubicBezTo>
                  <a:pt x="213" y="0"/>
                  <a:pt x="231" y="1"/>
                  <a:pt x="245" y="4"/>
                </a:cubicBezTo>
                <a:cubicBezTo>
                  <a:pt x="275" y="10"/>
                  <a:pt x="313" y="40"/>
                  <a:pt x="313" y="40"/>
                </a:cubicBezTo>
                <a:cubicBezTo>
                  <a:pt x="313" y="40"/>
                  <a:pt x="340" y="64"/>
                  <a:pt x="355" y="86"/>
                </a:cubicBezTo>
                <a:cubicBezTo>
                  <a:pt x="367" y="105"/>
                  <a:pt x="367" y="123"/>
                  <a:pt x="367" y="123"/>
                </a:cubicBezTo>
                <a:cubicBezTo>
                  <a:pt x="367" y="123"/>
                  <a:pt x="366" y="127"/>
                  <a:pt x="363" y="126"/>
                </a:cubicBezTo>
                <a:cubicBezTo>
                  <a:pt x="360" y="125"/>
                  <a:pt x="354" y="121"/>
                  <a:pt x="354" y="121"/>
                </a:cubicBezTo>
                <a:lnTo>
                  <a:pt x="260" y="45"/>
                </a:lnTo>
                <a:close/>
                <a:moveTo>
                  <a:pt x="441" y="219"/>
                </a:moveTo>
                <a:cubicBezTo>
                  <a:pt x="441" y="219"/>
                  <a:pt x="478" y="183"/>
                  <a:pt x="504" y="160"/>
                </a:cubicBezTo>
                <a:cubicBezTo>
                  <a:pt x="519" y="147"/>
                  <a:pt x="532" y="139"/>
                  <a:pt x="532" y="139"/>
                </a:cubicBezTo>
                <a:cubicBezTo>
                  <a:pt x="532" y="139"/>
                  <a:pt x="519" y="134"/>
                  <a:pt x="503" y="138"/>
                </a:cubicBezTo>
                <a:cubicBezTo>
                  <a:pt x="486" y="142"/>
                  <a:pt x="468" y="150"/>
                  <a:pt x="448" y="162"/>
                </a:cubicBezTo>
                <a:cubicBezTo>
                  <a:pt x="436" y="169"/>
                  <a:pt x="420" y="183"/>
                  <a:pt x="411" y="194"/>
                </a:cubicBezTo>
                <a:cubicBezTo>
                  <a:pt x="399" y="209"/>
                  <a:pt x="394" y="223"/>
                  <a:pt x="394" y="223"/>
                </a:cubicBezTo>
                <a:cubicBezTo>
                  <a:pt x="394" y="223"/>
                  <a:pt x="388" y="233"/>
                  <a:pt x="380" y="240"/>
                </a:cubicBezTo>
                <a:cubicBezTo>
                  <a:pt x="372" y="247"/>
                  <a:pt x="362" y="250"/>
                  <a:pt x="362" y="250"/>
                </a:cubicBezTo>
                <a:cubicBezTo>
                  <a:pt x="362" y="250"/>
                  <a:pt x="368" y="259"/>
                  <a:pt x="384" y="262"/>
                </a:cubicBezTo>
                <a:cubicBezTo>
                  <a:pt x="394" y="264"/>
                  <a:pt x="412" y="263"/>
                  <a:pt x="426" y="260"/>
                </a:cubicBezTo>
                <a:cubicBezTo>
                  <a:pt x="456" y="254"/>
                  <a:pt x="494" y="224"/>
                  <a:pt x="494" y="224"/>
                </a:cubicBezTo>
                <a:cubicBezTo>
                  <a:pt x="494" y="224"/>
                  <a:pt x="522" y="200"/>
                  <a:pt x="536" y="178"/>
                </a:cubicBezTo>
                <a:cubicBezTo>
                  <a:pt x="548" y="159"/>
                  <a:pt x="548" y="141"/>
                  <a:pt x="548" y="141"/>
                </a:cubicBezTo>
                <a:cubicBezTo>
                  <a:pt x="548" y="141"/>
                  <a:pt x="547" y="137"/>
                  <a:pt x="544" y="137"/>
                </a:cubicBezTo>
                <a:cubicBezTo>
                  <a:pt x="541" y="138"/>
                  <a:pt x="535" y="143"/>
                  <a:pt x="535" y="143"/>
                </a:cubicBezTo>
                <a:lnTo>
                  <a:pt x="441" y="219"/>
                </a:lnTo>
                <a:close/>
                <a:moveTo>
                  <a:pt x="441" y="45"/>
                </a:moveTo>
                <a:cubicBezTo>
                  <a:pt x="441" y="45"/>
                  <a:pt x="478" y="81"/>
                  <a:pt x="504" y="103"/>
                </a:cubicBezTo>
                <a:cubicBezTo>
                  <a:pt x="519" y="117"/>
                  <a:pt x="532" y="125"/>
                  <a:pt x="532" y="125"/>
                </a:cubicBezTo>
                <a:cubicBezTo>
                  <a:pt x="532" y="125"/>
                  <a:pt x="519" y="130"/>
                  <a:pt x="503" y="126"/>
                </a:cubicBezTo>
                <a:cubicBezTo>
                  <a:pt x="486" y="122"/>
                  <a:pt x="468" y="114"/>
                  <a:pt x="448" y="102"/>
                </a:cubicBezTo>
                <a:cubicBezTo>
                  <a:pt x="436" y="95"/>
                  <a:pt x="420" y="81"/>
                  <a:pt x="411" y="70"/>
                </a:cubicBezTo>
                <a:cubicBezTo>
                  <a:pt x="399" y="55"/>
                  <a:pt x="394" y="41"/>
                  <a:pt x="394" y="41"/>
                </a:cubicBezTo>
                <a:cubicBezTo>
                  <a:pt x="394" y="41"/>
                  <a:pt x="388" y="31"/>
                  <a:pt x="380" y="24"/>
                </a:cubicBezTo>
                <a:cubicBezTo>
                  <a:pt x="372" y="17"/>
                  <a:pt x="362" y="14"/>
                  <a:pt x="362" y="14"/>
                </a:cubicBezTo>
                <a:cubicBezTo>
                  <a:pt x="362" y="14"/>
                  <a:pt x="368" y="5"/>
                  <a:pt x="384" y="2"/>
                </a:cubicBezTo>
                <a:cubicBezTo>
                  <a:pt x="394" y="0"/>
                  <a:pt x="412" y="1"/>
                  <a:pt x="426" y="4"/>
                </a:cubicBezTo>
                <a:cubicBezTo>
                  <a:pt x="456" y="10"/>
                  <a:pt x="494" y="40"/>
                  <a:pt x="494" y="40"/>
                </a:cubicBezTo>
                <a:cubicBezTo>
                  <a:pt x="494" y="40"/>
                  <a:pt x="522" y="64"/>
                  <a:pt x="536" y="86"/>
                </a:cubicBezTo>
                <a:cubicBezTo>
                  <a:pt x="548" y="105"/>
                  <a:pt x="548" y="123"/>
                  <a:pt x="548" y="123"/>
                </a:cubicBezTo>
                <a:cubicBezTo>
                  <a:pt x="548" y="123"/>
                  <a:pt x="547" y="127"/>
                  <a:pt x="544" y="126"/>
                </a:cubicBezTo>
                <a:cubicBezTo>
                  <a:pt x="541" y="125"/>
                  <a:pt x="535" y="121"/>
                  <a:pt x="535" y="121"/>
                </a:cubicBezTo>
                <a:lnTo>
                  <a:pt x="441" y="45"/>
                </a:lnTo>
                <a:close/>
                <a:moveTo>
                  <a:pt x="622" y="219"/>
                </a:moveTo>
                <a:cubicBezTo>
                  <a:pt x="622" y="219"/>
                  <a:pt x="659" y="183"/>
                  <a:pt x="685" y="160"/>
                </a:cubicBezTo>
                <a:cubicBezTo>
                  <a:pt x="700" y="147"/>
                  <a:pt x="713" y="139"/>
                  <a:pt x="713" y="139"/>
                </a:cubicBezTo>
                <a:cubicBezTo>
                  <a:pt x="713" y="139"/>
                  <a:pt x="700" y="134"/>
                  <a:pt x="684" y="138"/>
                </a:cubicBezTo>
                <a:cubicBezTo>
                  <a:pt x="667" y="142"/>
                  <a:pt x="649" y="150"/>
                  <a:pt x="629" y="162"/>
                </a:cubicBezTo>
                <a:cubicBezTo>
                  <a:pt x="617" y="169"/>
                  <a:pt x="602" y="183"/>
                  <a:pt x="593" y="194"/>
                </a:cubicBezTo>
                <a:cubicBezTo>
                  <a:pt x="580" y="209"/>
                  <a:pt x="575" y="223"/>
                  <a:pt x="575" y="223"/>
                </a:cubicBezTo>
                <a:cubicBezTo>
                  <a:pt x="575" y="223"/>
                  <a:pt x="569" y="233"/>
                  <a:pt x="561" y="240"/>
                </a:cubicBezTo>
                <a:cubicBezTo>
                  <a:pt x="553" y="247"/>
                  <a:pt x="543" y="250"/>
                  <a:pt x="543" y="250"/>
                </a:cubicBezTo>
                <a:cubicBezTo>
                  <a:pt x="543" y="250"/>
                  <a:pt x="549" y="259"/>
                  <a:pt x="565" y="262"/>
                </a:cubicBezTo>
                <a:cubicBezTo>
                  <a:pt x="575" y="264"/>
                  <a:pt x="593" y="263"/>
                  <a:pt x="607" y="260"/>
                </a:cubicBezTo>
                <a:cubicBezTo>
                  <a:pt x="637" y="254"/>
                  <a:pt x="675" y="224"/>
                  <a:pt x="675" y="224"/>
                </a:cubicBezTo>
                <a:cubicBezTo>
                  <a:pt x="675" y="224"/>
                  <a:pt x="703" y="200"/>
                  <a:pt x="717" y="178"/>
                </a:cubicBezTo>
                <a:cubicBezTo>
                  <a:pt x="730" y="159"/>
                  <a:pt x="729" y="141"/>
                  <a:pt x="729" y="141"/>
                </a:cubicBezTo>
                <a:cubicBezTo>
                  <a:pt x="729" y="141"/>
                  <a:pt x="728" y="137"/>
                  <a:pt x="725" y="137"/>
                </a:cubicBezTo>
                <a:cubicBezTo>
                  <a:pt x="722" y="138"/>
                  <a:pt x="716" y="143"/>
                  <a:pt x="716" y="143"/>
                </a:cubicBezTo>
                <a:lnTo>
                  <a:pt x="622" y="219"/>
                </a:lnTo>
                <a:close/>
                <a:moveTo>
                  <a:pt x="622" y="45"/>
                </a:moveTo>
                <a:cubicBezTo>
                  <a:pt x="622" y="45"/>
                  <a:pt x="659" y="81"/>
                  <a:pt x="685" y="103"/>
                </a:cubicBezTo>
                <a:cubicBezTo>
                  <a:pt x="700" y="117"/>
                  <a:pt x="713" y="125"/>
                  <a:pt x="713" y="125"/>
                </a:cubicBezTo>
                <a:cubicBezTo>
                  <a:pt x="713" y="125"/>
                  <a:pt x="700" y="130"/>
                  <a:pt x="684" y="126"/>
                </a:cubicBezTo>
                <a:cubicBezTo>
                  <a:pt x="667" y="122"/>
                  <a:pt x="649" y="114"/>
                  <a:pt x="629" y="102"/>
                </a:cubicBezTo>
                <a:cubicBezTo>
                  <a:pt x="617" y="95"/>
                  <a:pt x="602" y="81"/>
                  <a:pt x="593" y="70"/>
                </a:cubicBezTo>
                <a:cubicBezTo>
                  <a:pt x="580" y="55"/>
                  <a:pt x="575" y="41"/>
                  <a:pt x="575" y="41"/>
                </a:cubicBezTo>
                <a:cubicBezTo>
                  <a:pt x="575" y="41"/>
                  <a:pt x="569" y="31"/>
                  <a:pt x="561" y="24"/>
                </a:cubicBezTo>
                <a:cubicBezTo>
                  <a:pt x="553" y="17"/>
                  <a:pt x="543" y="14"/>
                  <a:pt x="543" y="14"/>
                </a:cubicBezTo>
                <a:cubicBezTo>
                  <a:pt x="543" y="14"/>
                  <a:pt x="549" y="5"/>
                  <a:pt x="565" y="2"/>
                </a:cubicBezTo>
                <a:cubicBezTo>
                  <a:pt x="575" y="0"/>
                  <a:pt x="593" y="1"/>
                  <a:pt x="607" y="4"/>
                </a:cubicBezTo>
                <a:cubicBezTo>
                  <a:pt x="637" y="10"/>
                  <a:pt x="675" y="40"/>
                  <a:pt x="675" y="40"/>
                </a:cubicBezTo>
                <a:cubicBezTo>
                  <a:pt x="675" y="40"/>
                  <a:pt x="703" y="64"/>
                  <a:pt x="717" y="86"/>
                </a:cubicBezTo>
                <a:cubicBezTo>
                  <a:pt x="730" y="105"/>
                  <a:pt x="729" y="123"/>
                  <a:pt x="729" y="123"/>
                </a:cubicBezTo>
                <a:cubicBezTo>
                  <a:pt x="729" y="123"/>
                  <a:pt x="728" y="127"/>
                  <a:pt x="725" y="126"/>
                </a:cubicBezTo>
                <a:cubicBezTo>
                  <a:pt x="722" y="125"/>
                  <a:pt x="716" y="121"/>
                  <a:pt x="716" y="121"/>
                </a:cubicBezTo>
                <a:lnTo>
                  <a:pt x="622" y="4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879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 autoUpdateAnimBg="0"/>
      <p:bldP spid="27658" grpId="0" autoUpdateAnimBg="0"/>
      <p:bldP spid="2766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76">
            <a:extLst>
              <a:ext uri="{FF2B5EF4-FFF2-40B4-BE49-F238E27FC236}">
                <a16:creationId xmlns:a16="http://schemas.microsoft.com/office/drawing/2014/main" id="{51D77125-650B-43CB-AC0A-736E14EC4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1450"/>
            <a:ext cx="3878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涉案财物中心系统软件介绍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7" name="Freeform 40">
            <a:extLst>
              <a:ext uri="{FF2B5EF4-FFF2-40B4-BE49-F238E27FC236}">
                <a16:creationId xmlns:a16="http://schemas.microsoft.com/office/drawing/2014/main" id="{AD2D6651-1DC1-4152-8BE6-C5FEBCD91A8F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6868" name="直接连接符 46">
            <a:extLst>
              <a:ext uri="{FF2B5EF4-FFF2-40B4-BE49-F238E27FC236}">
                <a16:creationId xmlns:a16="http://schemas.microsoft.com/office/drawing/2014/main" id="{903723E6-1D00-4659-BD90-1453CF84AC3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69" name="组合 4">
            <a:extLst>
              <a:ext uri="{FF2B5EF4-FFF2-40B4-BE49-F238E27FC236}">
                <a16:creationId xmlns:a16="http://schemas.microsoft.com/office/drawing/2014/main" id="{09D0971F-07C4-4619-8A88-9D4781D1B74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371850"/>
            <a:ext cx="5365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组合 7">
            <a:extLst>
              <a:ext uri="{FF2B5EF4-FFF2-40B4-BE49-F238E27FC236}">
                <a16:creationId xmlns:a16="http://schemas.microsoft.com/office/drawing/2014/main" id="{9FAA1C1A-2032-434D-BA4E-C8A06058042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4316413"/>
            <a:ext cx="5476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Freeform 536">
            <a:extLst>
              <a:ext uri="{FF2B5EF4-FFF2-40B4-BE49-F238E27FC236}">
                <a16:creationId xmlns:a16="http://schemas.microsoft.com/office/drawing/2014/main" id="{F429983F-2220-4810-9379-05931DB51098}"/>
              </a:ext>
            </a:extLst>
          </p:cNvPr>
          <p:cNvSpPr>
            <a:spLocks/>
          </p:cNvSpPr>
          <p:nvPr/>
        </p:nvSpPr>
        <p:spPr bwMode="auto">
          <a:xfrm>
            <a:off x="6149975" y="2416175"/>
            <a:ext cx="720725" cy="442913"/>
          </a:xfrm>
          <a:custGeom>
            <a:avLst/>
            <a:gdLst>
              <a:gd name="T0" fmla="*/ 2147483646 w 684"/>
              <a:gd name="T1" fmla="*/ 2147483646 h 418"/>
              <a:gd name="T2" fmla="*/ 2147483646 w 684"/>
              <a:gd name="T3" fmla="*/ 2147483646 h 418"/>
              <a:gd name="T4" fmla="*/ 2147483646 w 684"/>
              <a:gd name="T5" fmla="*/ 0 h 418"/>
              <a:gd name="T6" fmla="*/ 2147483646 w 684"/>
              <a:gd name="T7" fmla="*/ 2147483646 h 418"/>
              <a:gd name="T8" fmla="*/ 2147483646 w 684"/>
              <a:gd name="T9" fmla="*/ 2147483646 h 418"/>
              <a:gd name="T10" fmla="*/ 2147483646 w 684"/>
              <a:gd name="T11" fmla="*/ 2147483646 h 418"/>
              <a:gd name="T12" fmla="*/ 0 w 684"/>
              <a:gd name="T13" fmla="*/ 2147483646 h 418"/>
              <a:gd name="T14" fmla="*/ 2147483646 w 684"/>
              <a:gd name="T15" fmla="*/ 2147483646 h 418"/>
              <a:gd name="T16" fmla="*/ 2147483646 w 684"/>
              <a:gd name="T17" fmla="*/ 2147483646 h 418"/>
              <a:gd name="T18" fmla="*/ 2147483646 w 684"/>
              <a:gd name="T19" fmla="*/ 2147483646 h 418"/>
              <a:gd name="T20" fmla="*/ 2147483646 w 684"/>
              <a:gd name="T21" fmla="*/ 2147483646 h 418"/>
              <a:gd name="T22" fmla="*/ 2147483646 w 684"/>
              <a:gd name="T23" fmla="*/ 2147483646 h 418"/>
              <a:gd name="T24" fmla="*/ 2147483646 w 684"/>
              <a:gd name="T25" fmla="*/ 2147483646 h 4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84"/>
              <a:gd name="T40" fmla="*/ 0 h 418"/>
              <a:gd name="T41" fmla="*/ 684 w 684"/>
              <a:gd name="T42" fmla="*/ 418 h 4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84" h="418">
                <a:moveTo>
                  <a:pt x="535" y="120"/>
                </a:moveTo>
                <a:cubicBezTo>
                  <a:pt x="533" y="120"/>
                  <a:pt x="531" y="121"/>
                  <a:pt x="528" y="121"/>
                </a:cubicBezTo>
                <a:cubicBezTo>
                  <a:pt x="508" y="51"/>
                  <a:pt x="443" y="0"/>
                  <a:pt x="367" y="0"/>
                </a:cubicBezTo>
                <a:cubicBezTo>
                  <a:pt x="293" y="0"/>
                  <a:pt x="230" y="48"/>
                  <a:pt x="208" y="114"/>
                </a:cubicBezTo>
                <a:cubicBezTo>
                  <a:pt x="196" y="106"/>
                  <a:pt x="182" y="101"/>
                  <a:pt x="167" y="101"/>
                </a:cubicBezTo>
                <a:cubicBezTo>
                  <a:pt x="128" y="101"/>
                  <a:pt x="96" y="132"/>
                  <a:pt x="96" y="171"/>
                </a:cubicBezTo>
                <a:cubicBezTo>
                  <a:pt x="41" y="185"/>
                  <a:pt x="0" y="234"/>
                  <a:pt x="0" y="293"/>
                </a:cubicBezTo>
                <a:cubicBezTo>
                  <a:pt x="0" y="362"/>
                  <a:pt x="56" y="418"/>
                  <a:pt x="125" y="418"/>
                </a:cubicBezTo>
                <a:cubicBezTo>
                  <a:pt x="126" y="418"/>
                  <a:pt x="126" y="418"/>
                  <a:pt x="128" y="418"/>
                </a:cubicBezTo>
                <a:cubicBezTo>
                  <a:pt x="129" y="418"/>
                  <a:pt x="130" y="418"/>
                  <a:pt x="131" y="418"/>
                </a:cubicBezTo>
                <a:lnTo>
                  <a:pt x="535" y="418"/>
                </a:lnTo>
                <a:cubicBezTo>
                  <a:pt x="618" y="418"/>
                  <a:pt x="684" y="351"/>
                  <a:pt x="684" y="269"/>
                </a:cubicBezTo>
                <a:cubicBezTo>
                  <a:pt x="684" y="187"/>
                  <a:pt x="618" y="120"/>
                  <a:pt x="535" y="120"/>
                </a:cubicBezTo>
                <a:close/>
              </a:path>
            </a:pathLst>
          </a:custGeom>
          <a:solidFill>
            <a:srgbClr val="C2D4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6872" name="组合 11">
            <a:extLst>
              <a:ext uri="{FF2B5EF4-FFF2-40B4-BE49-F238E27FC236}">
                <a16:creationId xmlns:a16="http://schemas.microsoft.com/office/drawing/2014/main" id="{D927C0A4-EAC2-4E0F-AC4B-7F6CB3FF8D8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1450975"/>
            <a:ext cx="4460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19">
            <a:extLst>
              <a:ext uri="{FF2B5EF4-FFF2-40B4-BE49-F238E27FC236}">
                <a16:creationId xmlns:a16="http://schemas.microsoft.com/office/drawing/2014/main" id="{63AC539B-3A4A-4918-BE87-29290F872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1547813"/>
            <a:ext cx="203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系统工作流程介绍</a:t>
            </a:r>
          </a:p>
        </p:txBody>
      </p:sp>
      <p:sp>
        <p:nvSpPr>
          <p:cNvPr id="36875" name="TextBox 21">
            <a:extLst>
              <a:ext uri="{FF2B5EF4-FFF2-40B4-BE49-F238E27FC236}">
                <a16:creationId xmlns:a16="http://schemas.microsoft.com/office/drawing/2014/main" id="{D179A2A7-3E67-4D6B-9ACD-C236C815C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0" y="24828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实施效果</a:t>
            </a:r>
          </a:p>
        </p:txBody>
      </p:sp>
      <p:sp>
        <p:nvSpPr>
          <p:cNvPr id="36877" name="TextBox 23">
            <a:extLst>
              <a:ext uri="{FF2B5EF4-FFF2-40B4-BE49-F238E27FC236}">
                <a16:creationId xmlns:a16="http://schemas.microsoft.com/office/drawing/2014/main" id="{064C8406-9AEA-455A-A65F-EC46B106E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775" y="4365625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系统组成</a:t>
            </a:r>
          </a:p>
        </p:txBody>
      </p:sp>
      <p:sp>
        <p:nvSpPr>
          <p:cNvPr id="36879" name="TextBox 25">
            <a:extLst>
              <a:ext uri="{FF2B5EF4-FFF2-40B4-BE49-F238E27FC236}">
                <a16:creationId xmlns:a16="http://schemas.microsoft.com/office/drawing/2014/main" id="{3B2867DF-16E0-4420-9240-64AE92691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950" y="3500438"/>
            <a:ext cx="1108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>
              <a:buFontTx/>
              <a:buNone/>
            </a:pP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系统功能</a:t>
            </a:r>
          </a:p>
        </p:txBody>
      </p:sp>
      <p:sp>
        <p:nvSpPr>
          <p:cNvPr id="36881" name="Freeform 553">
            <a:extLst>
              <a:ext uri="{FF2B5EF4-FFF2-40B4-BE49-F238E27FC236}">
                <a16:creationId xmlns:a16="http://schemas.microsoft.com/office/drawing/2014/main" id="{63D70BD7-AF85-4DF6-80B9-0158614FC2CB}"/>
              </a:ext>
            </a:extLst>
          </p:cNvPr>
          <p:cNvSpPr>
            <a:spLocks noEditPoints="1"/>
          </p:cNvSpPr>
          <p:nvPr/>
        </p:nvSpPr>
        <p:spPr bwMode="auto">
          <a:xfrm>
            <a:off x="3984625" y="5035550"/>
            <a:ext cx="1214438" cy="1209675"/>
          </a:xfrm>
          <a:custGeom>
            <a:avLst/>
            <a:gdLst>
              <a:gd name="T0" fmla="*/ 2147483646 w 1816"/>
              <a:gd name="T1" fmla="*/ 0 h 1814"/>
              <a:gd name="T2" fmla="*/ 2147483646 w 1816"/>
              <a:gd name="T3" fmla="*/ 2147483646 h 1814"/>
              <a:gd name="T4" fmla="*/ 2147483646 w 1816"/>
              <a:gd name="T5" fmla="*/ 2147483646 h 1814"/>
              <a:gd name="T6" fmla="*/ 2147483646 w 1816"/>
              <a:gd name="T7" fmla="*/ 2147483646 h 1814"/>
              <a:gd name="T8" fmla="*/ 2147483646 w 1816"/>
              <a:gd name="T9" fmla="*/ 2147483646 h 1814"/>
              <a:gd name="T10" fmla="*/ 2147483646 w 1816"/>
              <a:gd name="T11" fmla="*/ 2147483646 h 1814"/>
              <a:gd name="T12" fmla="*/ 2147483646 w 1816"/>
              <a:gd name="T13" fmla="*/ 2147483646 h 1814"/>
              <a:gd name="T14" fmla="*/ 2147483646 w 1816"/>
              <a:gd name="T15" fmla="*/ 2147483646 h 1814"/>
              <a:gd name="T16" fmla="*/ 2147483646 w 1816"/>
              <a:gd name="T17" fmla="*/ 2147483646 h 1814"/>
              <a:gd name="T18" fmla="*/ 2147483646 w 1816"/>
              <a:gd name="T19" fmla="*/ 2147483646 h 1814"/>
              <a:gd name="T20" fmla="*/ 2147483646 w 1816"/>
              <a:gd name="T21" fmla="*/ 2147483646 h 1814"/>
              <a:gd name="T22" fmla="*/ 2147483646 w 1816"/>
              <a:gd name="T23" fmla="*/ 2147483646 h 1814"/>
              <a:gd name="T24" fmla="*/ 2147483646 w 1816"/>
              <a:gd name="T25" fmla="*/ 2147483646 h 1814"/>
              <a:gd name="T26" fmla="*/ 2147483646 w 1816"/>
              <a:gd name="T27" fmla="*/ 2147483646 h 1814"/>
              <a:gd name="T28" fmla="*/ 2147483646 w 1816"/>
              <a:gd name="T29" fmla="*/ 2147483646 h 1814"/>
              <a:gd name="T30" fmla="*/ 2147483646 w 1816"/>
              <a:gd name="T31" fmla="*/ 2147483646 h 1814"/>
              <a:gd name="T32" fmla="*/ 2147483646 w 1816"/>
              <a:gd name="T33" fmla="*/ 2147483646 h 1814"/>
              <a:gd name="T34" fmla="*/ 2147483646 w 1816"/>
              <a:gd name="T35" fmla="*/ 2147483646 h 1814"/>
              <a:gd name="T36" fmla="*/ 2147483646 w 1816"/>
              <a:gd name="T37" fmla="*/ 2147483646 h 1814"/>
              <a:gd name="T38" fmla="*/ 2147483646 w 1816"/>
              <a:gd name="T39" fmla="*/ 2147483646 h 1814"/>
              <a:gd name="T40" fmla="*/ 2147483646 w 1816"/>
              <a:gd name="T41" fmla="*/ 2147483646 h 1814"/>
              <a:gd name="T42" fmla="*/ 2147483646 w 1816"/>
              <a:gd name="T43" fmla="*/ 2147483646 h 1814"/>
              <a:gd name="T44" fmla="*/ 2147483646 w 1816"/>
              <a:gd name="T45" fmla="*/ 2147483646 h 1814"/>
              <a:gd name="T46" fmla="*/ 2147483646 w 1816"/>
              <a:gd name="T47" fmla="*/ 2147483646 h 1814"/>
              <a:gd name="T48" fmla="*/ 2147483646 w 1816"/>
              <a:gd name="T49" fmla="*/ 2147483646 h 1814"/>
              <a:gd name="T50" fmla="*/ 2147483646 w 1816"/>
              <a:gd name="T51" fmla="*/ 2147483646 h 1814"/>
              <a:gd name="T52" fmla="*/ 2147483646 w 1816"/>
              <a:gd name="T53" fmla="*/ 2147483646 h 1814"/>
              <a:gd name="T54" fmla="*/ 2147483646 w 1816"/>
              <a:gd name="T55" fmla="*/ 2147483646 h 1814"/>
              <a:gd name="T56" fmla="*/ 2147483646 w 1816"/>
              <a:gd name="T57" fmla="*/ 2147483646 h 1814"/>
              <a:gd name="T58" fmla="*/ 2147483646 w 1816"/>
              <a:gd name="T59" fmla="*/ 2147483646 h 1814"/>
              <a:gd name="T60" fmla="*/ 2147483646 w 1816"/>
              <a:gd name="T61" fmla="*/ 2147483646 h 1814"/>
              <a:gd name="T62" fmla="*/ 2147483646 w 1816"/>
              <a:gd name="T63" fmla="*/ 2147483646 h 1814"/>
              <a:gd name="T64" fmla="*/ 2147483646 w 1816"/>
              <a:gd name="T65" fmla="*/ 2147483646 h 1814"/>
              <a:gd name="T66" fmla="*/ 2147483646 w 1816"/>
              <a:gd name="T67" fmla="*/ 2147483646 h 1814"/>
              <a:gd name="T68" fmla="*/ 2147483646 w 1816"/>
              <a:gd name="T69" fmla="*/ 2147483646 h 1814"/>
              <a:gd name="T70" fmla="*/ 2147483646 w 1816"/>
              <a:gd name="T71" fmla="*/ 2147483646 h 1814"/>
              <a:gd name="T72" fmla="*/ 2147483646 w 1816"/>
              <a:gd name="T73" fmla="*/ 2147483646 h 1814"/>
              <a:gd name="T74" fmla="*/ 2147483646 w 1816"/>
              <a:gd name="T75" fmla="*/ 2147483646 h 1814"/>
              <a:gd name="T76" fmla="*/ 2147483646 w 1816"/>
              <a:gd name="T77" fmla="*/ 2147483646 h 1814"/>
              <a:gd name="T78" fmla="*/ 2147483646 w 1816"/>
              <a:gd name="T79" fmla="*/ 2147483646 h 1814"/>
              <a:gd name="T80" fmla="*/ 2147483646 w 1816"/>
              <a:gd name="T81" fmla="*/ 2147483646 h 1814"/>
              <a:gd name="T82" fmla="*/ 2147483646 w 1816"/>
              <a:gd name="T83" fmla="*/ 2147483646 h 1814"/>
              <a:gd name="T84" fmla="*/ 0 w 1816"/>
              <a:gd name="T85" fmla="*/ 0 h 1814"/>
              <a:gd name="T86" fmla="*/ 2147483646 w 1816"/>
              <a:gd name="T87" fmla="*/ 0 h 1814"/>
              <a:gd name="T88" fmla="*/ 2147483646 w 1816"/>
              <a:gd name="T89" fmla="*/ 2147483646 h 1814"/>
              <a:gd name="T90" fmla="*/ 2147483646 w 1816"/>
              <a:gd name="T91" fmla="*/ 2147483646 h 1814"/>
              <a:gd name="T92" fmla="*/ 2147483646 w 1816"/>
              <a:gd name="T93" fmla="*/ 2147483646 h 1814"/>
              <a:gd name="T94" fmla="*/ 2147483646 w 1816"/>
              <a:gd name="T95" fmla="*/ 2147483646 h 1814"/>
              <a:gd name="T96" fmla="*/ 2147483646 w 1816"/>
              <a:gd name="T97" fmla="*/ 2147483646 h 1814"/>
              <a:gd name="T98" fmla="*/ 2147483646 w 1816"/>
              <a:gd name="T99" fmla="*/ 2147483646 h 1814"/>
              <a:gd name="T100" fmla="*/ 2147483646 w 1816"/>
              <a:gd name="T101" fmla="*/ 2147483646 h 181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816"/>
              <a:gd name="T154" fmla="*/ 0 h 1814"/>
              <a:gd name="T155" fmla="*/ 1816 w 1816"/>
              <a:gd name="T156" fmla="*/ 1814 h 181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816" h="1814">
                <a:moveTo>
                  <a:pt x="1782" y="0"/>
                </a:moveTo>
                <a:lnTo>
                  <a:pt x="1760" y="26"/>
                </a:lnTo>
                <a:lnTo>
                  <a:pt x="1754" y="114"/>
                </a:lnTo>
                <a:lnTo>
                  <a:pt x="1744" y="134"/>
                </a:lnTo>
                <a:cubicBezTo>
                  <a:pt x="1744" y="134"/>
                  <a:pt x="1783" y="165"/>
                  <a:pt x="1798" y="196"/>
                </a:cubicBezTo>
                <a:cubicBezTo>
                  <a:pt x="1814" y="226"/>
                  <a:pt x="1816" y="268"/>
                  <a:pt x="1790" y="288"/>
                </a:cubicBezTo>
                <a:cubicBezTo>
                  <a:pt x="1765" y="309"/>
                  <a:pt x="1739" y="323"/>
                  <a:pt x="1733" y="343"/>
                </a:cubicBezTo>
                <a:cubicBezTo>
                  <a:pt x="1725" y="367"/>
                  <a:pt x="1729" y="397"/>
                  <a:pt x="1729" y="397"/>
                </a:cubicBezTo>
                <a:cubicBezTo>
                  <a:pt x="1729" y="397"/>
                  <a:pt x="1785" y="421"/>
                  <a:pt x="1795" y="457"/>
                </a:cubicBezTo>
                <a:cubicBezTo>
                  <a:pt x="1805" y="493"/>
                  <a:pt x="1801" y="525"/>
                  <a:pt x="1780" y="541"/>
                </a:cubicBezTo>
                <a:cubicBezTo>
                  <a:pt x="1760" y="556"/>
                  <a:pt x="1734" y="587"/>
                  <a:pt x="1734" y="587"/>
                </a:cubicBezTo>
                <a:lnTo>
                  <a:pt x="1734" y="659"/>
                </a:lnTo>
                <a:cubicBezTo>
                  <a:pt x="1734" y="659"/>
                  <a:pt x="1796" y="700"/>
                  <a:pt x="1796" y="736"/>
                </a:cubicBezTo>
                <a:cubicBezTo>
                  <a:pt x="1796" y="772"/>
                  <a:pt x="1765" y="803"/>
                  <a:pt x="1765" y="803"/>
                </a:cubicBezTo>
                <a:lnTo>
                  <a:pt x="1724" y="844"/>
                </a:lnTo>
                <a:lnTo>
                  <a:pt x="1734" y="891"/>
                </a:lnTo>
                <a:cubicBezTo>
                  <a:pt x="1734" y="891"/>
                  <a:pt x="1780" y="921"/>
                  <a:pt x="1790" y="957"/>
                </a:cubicBezTo>
                <a:cubicBezTo>
                  <a:pt x="1801" y="993"/>
                  <a:pt x="1790" y="1019"/>
                  <a:pt x="1775" y="1035"/>
                </a:cubicBezTo>
                <a:cubicBezTo>
                  <a:pt x="1760" y="1050"/>
                  <a:pt x="1724" y="1081"/>
                  <a:pt x="1724" y="1081"/>
                </a:cubicBezTo>
                <a:lnTo>
                  <a:pt x="1724" y="1143"/>
                </a:lnTo>
                <a:cubicBezTo>
                  <a:pt x="1724" y="1143"/>
                  <a:pt x="1760" y="1168"/>
                  <a:pt x="1765" y="1194"/>
                </a:cubicBezTo>
                <a:cubicBezTo>
                  <a:pt x="1770" y="1220"/>
                  <a:pt x="1724" y="1307"/>
                  <a:pt x="1698" y="1328"/>
                </a:cubicBezTo>
                <a:cubicBezTo>
                  <a:pt x="1672" y="1348"/>
                  <a:pt x="1312" y="1667"/>
                  <a:pt x="1312" y="1667"/>
                </a:cubicBezTo>
                <a:lnTo>
                  <a:pt x="499" y="1667"/>
                </a:lnTo>
                <a:lnTo>
                  <a:pt x="103" y="1328"/>
                </a:lnTo>
                <a:cubicBezTo>
                  <a:pt x="103" y="1328"/>
                  <a:pt x="99" y="1291"/>
                  <a:pt x="95" y="1265"/>
                </a:cubicBezTo>
                <a:cubicBezTo>
                  <a:pt x="92" y="1238"/>
                  <a:pt x="92" y="1189"/>
                  <a:pt x="72" y="1173"/>
                </a:cubicBezTo>
                <a:cubicBezTo>
                  <a:pt x="51" y="1158"/>
                  <a:pt x="15" y="1148"/>
                  <a:pt x="15" y="1112"/>
                </a:cubicBezTo>
                <a:cubicBezTo>
                  <a:pt x="15" y="1076"/>
                  <a:pt x="26" y="1045"/>
                  <a:pt x="41" y="1040"/>
                </a:cubicBezTo>
                <a:cubicBezTo>
                  <a:pt x="56" y="1035"/>
                  <a:pt x="72" y="1009"/>
                  <a:pt x="67" y="983"/>
                </a:cubicBezTo>
                <a:cubicBezTo>
                  <a:pt x="62" y="957"/>
                  <a:pt x="46" y="921"/>
                  <a:pt x="31" y="891"/>
                </a:cubicBezTo>
                <a:cubicBezTo>
                  <a:pt x="15" y="860"/>
                  <a:pt x="10" y="824"/>
                  <a:pt x="26" y="798"/>
                </a:cubicBezTo>
                <a:cubicBezTo>
                  <a:pt x="41" y="772"/>
                  <a:pt x="62" y="752"/>
                  <a:pt x="62" y="752"/>
                </a:cubicBezTo>
                <a:lnTo>
                  <a:pt x="62" y="700"/>
                </a:lnTo>
                <a:cubicBezTo>
                  <a:pt x="62" y="700"/>
                  <a:pt x="15" y="669"/>
                  <a:pt x="15" y="623"/>
                </a:cubicBezTo>
                <a:cubicBezTo>
                  <a:pt x="15" y="577"/>
                  <a:pt x="26" y="551"/>
                  <a:pt x="41" y="541"/>
                </a:cubicBezTo>
                <a:cubicBezTo>
                  <a:pt x="56" y="530"/>
                  <a:pt x="72" y="499"/>
                  <a:pt x="72" y="499"/>
                </a:cubicBezTo>
                <a:cubicBezTo>
                  <a:pt x="72" y="499"/>
                  <a:pt x="77" y="469"/>
                  <a:pt x="67" y="448"/>
                </a:cubicBezTo>
                <a:cubicBezTo>
                  <a:pt x="56" y="427"/>
                  <a:pt x="26" y="397"/>
                  <a:pt x="15" y="366"/>
                </a:cubicBezTo>
                <a:lnTo>
                  <a:pt x="15" y="129"/>
                </a:lnTo>
                <a:lnTo>
                  <a:pt x="15" y="88"/>
                </a:lnTo>
                <a:cubicBezTo>
                  <a:pt x="15" y="62"/>
                  <a:pt x="10" y="11"/>
                  <a:pt x="10" y="11"/>
                </a:cubicBezTo>
                <a:lnTo>
                  <a:pt x="0" y="0"/>
                </a:lnTo>
                <a:lnTo>
                  <a:pt x="1782" y="0"/>
                </a:lnTo>
                <a:close/>
                <a:moveTo>
                  <a:pt x="510" y="1705"/>
                </a:moveTo>
                <a:lnTo>
                  <a:pt x="1285" y="1702"/>
                </a:lnTo>
                <a:cubicBezTo>
                  <a:pt x="1285" y="1702"/>
                  <a:pt x="1240" y="1758"/>
                  <a:pt x="1214" y="1778"/>
                </a:cubicBezTo>
                <a:cubicBezTo>
                  <a:pt x="1189" y="1799"/>
                  <a:pt x="1147" y="1814"/>
                  <a:pt x="1122" y="1814"/>
                </a:cubicBezTo>
                <a:lnTo>
                  <a:pt x="669" y="1814"/>
                </a:lnTo>
                <a:cubicBezTo>
                  <a:pt x="669" y="1814"/>
                  <a:pt x="602" y="1814"/>
                  <a:pt x="576" y="1783"/>
                </a:cubicBezTo>
                <a:cubicBezTo>
                  <a:pt x="550" y="1752"/>
                  <a:pt x="510" y="1705"/>
                  <a:pt x="510" y="1705"/>
                </a:cubicBezTo>
                <a:close/>
              </a:path>
            </a:pathLst>
          </a:custGeom>
          <a:solidFill>
            <a:srgbClr val="464E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2" name="Freeform 559">
            <a:extLst>
              <a:ext uri="{FF2B5EF4-FFF2-40B4-BE49-F238E27FC236}">
                <a16:creationId xmlns:a16="http://schemas.microsoft.com/office/drawing/2014/main" id="{A55B0F18-5A98-4F99-BF45-94C1B047444D}"/>
              </a:ext>
            </a:extLst>
          </p:cNvPr>
          <p:cNvSpPr>
            <a:spLocks/>
          </p:cNvSpPr>
          <p:nvPr/>
        </p:nvSpPr>
        <p:spPr bwMode="auto">
          <a:xfrm>
            <a:off x="3246438" y="1271588"/>
            <a:ext cx="2686050" cy="877887"/>
          </a:xfrm>
          <a:custGeom>
            <a:avLst/>
            <a:gdLst>
              <a:gd name="T0" fmla="*/ 2147483646 w 4019"/>
              <a:gd name="T1" fmla="*/ 2147483646 h 1314"/>
              <a:gd name="T2" fmla="*/ 2147483646 w 4019"/>
              <a:gd name="T3" fmla="*/ 2147483646 h 1314"/>
              <a:gd name="T4" fmla="*/ 2147483646 w 4019"/>
              <a:gd name="T5" fmla="*/ 2147483646 h 1314"/>
              <a:gd name="T6" fmla="*/ 2147483646 w 4019"/>
              <a:gd name="T7" fmla="*/ 2147483646 h 1314"/>
              <a:gd name="T8" fmla="*/ 2147483646 w 4019"/>
              <a:gd name="T9" fmla="*/ 2147483646 h 1314"/>
              <a:gd name="T10" fmla="*/ 2147483646 w 4019"/>
              <a:gd name="T11" fmla="*/ 2147483646 h 1314"/>
              <a:gd name="T12" fmla="*/ 2147483646 w 4019"/>
              <a:gd name="T13" fmla="*/ 2147483646 h 1314"/>
              <a:gd name="T14" fmla="*/ 2147483646 w 4019"/>
              <a:gd name="T15" fmla="*/ 0 h 1314"/>
              <a:gd name="T16" fmla="*/ 2147483646 w 4019"/>
              <a:gd name="T17" fmla="*/ 0 h 1314"/>
              <a:gd name="T18" fmla="*/ 2147483646 w 4019"/>
              <a:gd name="T19" fmla="*/ 2147483646 h 1314"/>
              <a:gd name="T20" fmla="*/ 2147483646 w 4019"/>
              <a:gd name="T21" fmla="*/ 2147483646 h 1314"/>
              <a:gd name="T22" fmla="*/ 2147483646 w 4019"/>
              <a:gd name="T23" fmla="*/ 0 h 1314"/>
              <a:gd name="T24" fmla="*/ 2147483646 w 4019"/>
              <a:gd name="T25" fmla="*/ 0 h 1314"/>
              <a:gd name="T26" fmla="*/ 2147483646 w 4019"/>
              <a:gd name="T27" fmla="*/ 2147483646 h 1314"/>
              <a:gd name="T28" fmla="*/ 2147483646 w 4019"/>
              <a:gd name="T29" fmla="*/ 2147483646 h 1314"/>
              <a:gd name="T30" fmla="*/ 2147483646 w 4019"/>
              <a:gd name="T31" fmla="*/ 2147483646 h 1314"/>
              <a:gd name="T32" fmla="*/ 2147483646 w 4019"/>
              <a:gd name="T33" fmla="*/ 2147483646 h 1314"/>
              <a:gd name="T34" fmla="*/ 2147483646 w 4019"/>
              <a:gd name="T35" fmla="*/ 2147483646 h 1314"/>
              <a:gd name="T36" fmla="*/ 2147483646 w 4019"/>
              <a:gd name="T37" fmla="*/ 2147483646 h 1314"/>
              <a:gd name="T38" fmla="*/ 2147483646 w 4019"/>
              <a:gd name="T39" fmla="*/ 2147483646 h 1314"/>
              <a:gd name="T40" fmla="*/ 0 w 4019"/>
              <a:gd name="T41" fmla="*/ 2147483646 h 1314"/>
              <a:gd name="T42" fmla="*/ 2147483646 w 4019"/>
              <a:gd name="T43" fmla="*/ 2147483646 h 1314"/>
              <a:gd name="T44" fmla="*/ 2147483646 w 4019"/>
              <a:gd name="T45" fmla="*/ 2147483646 h 1314"/>
              <a:gd name="T46" fmla="*/ 2147483646 w 4019"/>
              <a:gd name="T47" fmla="*/ 2147483646 h 1314"/>
              <a:gd name="T48" fmla="*/ 2147483646 w 4019"/>
              <a:gd name="T49" fmla="*/ 2147483646 h 1314"/>
              <a:gd name="T50" fmla="*/ 2147483646 w 4019"/>
              <a:gd name="T51" fmla="*/ 2147483646 h 1314"/>
              <a:gd name="T52" fmla="*/ 2147483646 w 4019"/>
              <a:gd name="T53" fmla="*/ 2147483646 h 1314"/>
              <a:gd name="T54" fmla="*/ 2147483646 w 4019"/>
              <a:gd name="T55" fmla="*/ 2147483646 h 131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019"/>
              <a:gd name="T85" fmla="*/ 0 h 1314"/>
              <a:gd name="T86" fmla="*/ 4019 w 4019"/>
              <a:gd name="T87" fmla="*/ 1314 h 131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019" h="1314">
                <a:moveTo>
                  <a:pt x="3583" y="657"/>
                </a:moveTo>
                <a:cubicBezTo>
                  <a:pt x="3543" y="616"/>
                  <a:pt x="3502" y="577"/>
                  <a:pt x="3459" y="540"/>
                </a:cubicBezTo>
                <a:lnTo>
                  <a:pt x="3459" y="657"/>
                </a:lnTo>
                <a:lnTo>
                  <a:pt x="3459" y="540"/>
                </a:lnTo>
                <a:cubicBezTo>
                  <a:pt x="3251" y="358"/>
                  <a:pt x="3006" y="215"/>
                  <a:pt x="2737" y="121"/>
                </a:cubicBezTo>
                <a:cubicBezTo>
                  <a:pt x="2521" y="46"/>
                  <a:pt x="2290" y="4"/>
                  <a:pt x="2050" y="0"/>
                </a:cubicBezTo>
                <a:lnTo>
                  <a:pt x="2014" y="0"/>
                </a:lnTo>
                <a:lnTo>
                  <a:pt x="2014" y="657"/>
                </a:lnTo>
                <a:lnTo>
                  <a:pt x="2014" y="0"/>
                </a:lnTo>
                <a:lnTo>
                  <a:pt x="1970" y="0"/>
                </a:lnTo>
                <a:cubicBezTo>
                  <a:pt x="1733" y="4"/>
                  <a:pt x="1505" y="45"/>
                  <a:pt x="1291" y="119"/>
                </a:cubicBezTo>
                <a:cubicBezTo>
                  <a:pt x="1023" y="211"/>
                  <a:pt x="777" y="353"/>
                  <a:pt x="568" y="533"/>
                </a:cubicBezTo>
                <a:lnTo>
                  <a:pt x="568" y="657"/>
                </a:lnTo>
                <a:lnTo>
                  <a:pt x="568" y="533"/>
                </a:lnTo>
                <a:cubicBezTo>
                  <a:pt x="523" y="572"/>
                  <a:pt x="479" y="614"/>
                  <a:pt x="437" y="657"/>
                </a:cubicBezTo>
                <a:cubicBezTo>
                  <a:pt x="252" y="846"/>
                  <a:pt x="103" y="1069"/>
                  <a:pt x="0" y="1314"/>
                </a:cubicBezTo>
                <a:lnTo>
                  <a:pt x="568" y="1314"/>
                </a:lnTo>
                <a:lnTo>
                  <a:pt x="1291" y="1314"/>
                </a:lnTo>
                <a:lnTo>
                  <a:pt x="2014" y="1314"/>
                </a:lnTo>
                <a:lnTo>
                  <a:pt x="2737" y="1314"/>
                </a:lnTo>
                <a:lnTo>
                  <a:pt x="3459" y="1314"/>
                </a:lnTo>
                <a:lnTo>
                  <a:pt x="4019" y="1314"/>
                </a:lnTo>
                <a:cubicBezTo>
                  <a:pt x="3917" y="1069"/>
                  <a:pt x="3768" y="846"/>
                  <a:pt x="3583" y="6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6883" name="组合 29">
            <a:extLst>
              <a:ext uri="{FF2B5EF4-FFF2-40B4-BE49-F238E27FC236}">
                <a16:creationId xmlns:a16="http://schemas.microsoft.com/office/drawing/2014/main" id="{1C1EE922-8182-4C4B-9351-CF298A53A77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511300"/>
            <a:ext cx="3603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Freeform 560">
            <a:extLst>
              <a:ext uri="{FF2B5EF4-FFF2-40B4-BE49-F238E27FC236}">
                <a16:creationId xmlns:a16="http://schemas.microsoft.com/office/drawing/2014/main" id="{CFDEB31F-E1FC-42CB-8917-CB08824A62C5}"/>
              </a:ext>
            </a:extLst>
          </p:cNvPr>
          <p:cNvSpPr>
            <a:spLocks noEditPoints="1"/>
          </p:cNvSpPr>
          <p:nvPr/>
        </p:nvSpPr>
        <p:spPr bwMode="auto">
          <a:xfrm>
            <a:off x="3143250" y="2209800"/>
            <a:ext cx="2892425" cy="877888"/>
          </a:xfrm>
          <a:custGeom>
            <a:avLst/>
            <a:gdLst>
              <a:gd name="T0" fmla="*/ 2147483646 w 4328"/>
              <a:gd name="T1" fmla="*/ 2147483646 h 1314"/>
              <a:gd name="T2" fmla="*/ 2147483646 w 4328"/>
              <a:gd name="T3" fmla="*/ 2147483646 h 1314"/>
              <a:gd name="T4" fmla="*/ 2147483646 w 4328"/>
              <a:gd name="T5" fmla="*/ 2147483646 h 1314"/>
              <a:gd name="T6" fmla="*/ 2147483646 w 4328"/>
              <a:gd name="T7" fmla="*/ 2147483646 h 1314"/>
              <a:gd name="T8" fmla="*/ 2147483646 w 4328"/>
              <a:gd name="T9" fmla="*/ 2147483646 h 1314"/>
              <a:gd name="T10" fmla="*/ 2147483646 w 4328"/>
              <a:gd name="T11" fmla="*/ 2147483646 h 1314"/>
              <a:gd name="T12" fmla="*/ 2147483646 w 4328"/>
              <a:gd name="T13" fmla="*/ 2147483646 h 1314"/>
              <a:gd name="T14" fmla="*/ 2147483646 w 4328"/>
              <a:gd name="T15" fmla="*/ 2147483646 h 1314"/>
              <a:gd name="T16" fmla="*/ 2147483646 w 4328"/>
              <a:gd name="T17" fmla="*/ 0 h 1314"/>
              <a:gd name="T18" fmla="*/ 2147483646 w 4328"/>
              <a:gd name="T19" fmla="*/ 0 h 1314"/>
              <a:gd name="T20" fmla="*/ 2147483646 w 4328"/>
              <a:gd name="T21" fmla="*/ 0 h 1314"/>
              <a:gd name="T22" fmla="*/ 2147483646 w 4328"/>
              <a:gd name="T23" fmla="*/ 0 h 1314"/>
              <a:gd name="T24" fmla="*/ 2147483646 w 4328"/>
              <a:gd name="T25" fmla="*/ 0 h 1314"/>
              <a:gd name="T26" fmla="*/ 2147483646 w 4328"/>
              <a:gd name="T27" fmla="*/ 0 h 1314"/>
              <a:gd name="T28" fmla="*/ 2147483646 w 4328"/>
              <a:gd name="T29" fmla="*/ 0 h 1314"/>
              <a:gd name="T30" fmla="*/ 2147483646 w 4328"/>
              <a:gd name="T31" fmla="*/ 2147483646 h 1314"/>
              <a:gd name="T32" fmla="*/ 2147483646 w 4328"/>
              <a:gd name="T33" fmla="*/ 2147483646 h 1314"/>
              <a:gd name="T34" fmla="*/ 0 w 4328"/>
              <a:gd name="T35" fmla="*/ 2147483646 h 1314"/>
              <a:gd name="T36" fmla="*/ 2147483646 w 4328"/>
              <a:gd name="T37" fmla="*/ 2147483646 h 1314"/>
              <a:gd name="T38" fmla="*/ 2147483646 w 4328"/>
              <a:gd name="T39" fmla="*/ 2147483646 h 1314"/>
              <a:gd name="T40" fmla="*/ 2147483646 w 4328"/>
              <a:gd name="T41" fmla="*/ 2147483646 h 1314"/>
              <a:gd name="T42" fmla="*/ 2147483646 w 4328"/>
              <a:gd name="T43" fmla="*/ 2147483646 h 1314"/>
              <a:gd name="T44" fmla="*/ 2147483646 w 4328"/>
              <a:gd name="T45" fmla="*/ 2147483646 h 1314"/>
              <a:gd name="T46" fmla="*/ 2147483646 w 4328"/>
              <a:gd name="T47" fmla="*/ 2147483646 h 1314"/>
              <a:gd name="T48" fmla="*/ 2147483646 w 4328"/>
              <a:gd name="T49" fmla="*/ 2147483646 h 1314"/>
              <a:gd name="T50" fmla="*/ 2147483646 w 4328"/>
              <a:gd name="T51" fmla="*/ 2147483646 h 1314"/>
              <a:gd name="T52" fmla="*/ 2147483646 w 4328"/>
              <a:gd name="T53" fmla="*/ 2147483646 h 1314"/>
              <a:gd name="T54" fmla="*/ 2147483646 w 4328"/>
              <a:gd name="T55" fmla="*/ 2147483646 h 1314"/>
              <a:gd name="T56" fmla="*/ 2147483646 w 4328"/>
              <a:gd name="T57" fmla="*/ 2147483646 h 131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328"/>
              <a:gd name="T88" fmla="*/ 0 h 1314"/>
              <a:gd name="T89" fmla="*/ 4328 w 4328"/>
              <a:gd name="T90" fmla="*/ 1314 h 131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328" h="1314">
                <a:moveTo>
                  <a:pt x="4327" y="657"/>
                </a:moveTo>
                <a:lnTo>
                  <a:pt x="3613" y="657"/>
                </a:lnTo>
                <a:lnTo>
                  <a:pt x="2891" y="657"/>
                </a:lnTo>
                <a:lnTo>
                  <a:pt x="2168" y="657"/>
                </a:lnTo>
                <a:lnTo>
                  <a:pt x="1445" y="657"/>
                </a:lnTo>
                <a:lnTo>
                  <a:pt x="722" y="657"/>
                </a:lnTo>
                <a:lnTo>
                  <a:pt x="1" y="657"/>
                </a:lnTo>
                <a:cubicBezTo>
                  <a:pt x="7" y="427"/>
                  <a:pt x="52" y="206"/>
                  <a:pt x="130" y="0"/>
                </a:cubicBezTo>
                <a:lnTo>
                  <a:pt x="722" y="0"/>
                </a:lnTo>
                <a:lnTo>
                  <a:pt x="1445" y="0"/>
                </a:lnTo>
                <a:lnTo>
                  <a:pt x="2168" y="0"/>
                </a:lnTo>
                <a:lnTo>
                  <a:pt x="2891" y="0"/>
                </a:lnTo>
                <a:lnTo>
                  <a:pt x="3613" y="0"/>
                </a:lnTo>
                <a:lnTo>
                  <a:pt x="4197" y="0"/>
                </a:lnTo>
                <a:cubicBezTo>
                  <a:pt x="4276" y="206"/>
                  <a:pt x="4320" y="427"/>
                  <a:pt x="4327" y="657"/>
                </a:cubicBezTo>
                <a:close/>
                <a:moveTo>
                  <a:pt x="1" y="657"/>
                </a:moveTo>
                <a:cubicBezTo>
                  <a:pt x="1" y="675"/>
                  <a:pt x="0" y="693"/>
                  <a:pt x="0" y="712"/>
                </a:cubicBezTo>
                <a:cubicBezTo>
                  <a:pt x="0" y="921"/>
                  <a:pt x="32" y="1123"/>
                  <a:pt x="91" y="1314"/>
                </a:cubicBezTo>
                <a:lnTo>
                  <a:pt x="722" y="1314"/>
                </a:lnTo>
                <a:lnTo>
                  <a:pt x="1445" y="1314"/>
                </a:lnTo>
                <a:lnTo>
                  <a:pt x="2168" y="1314"/>
                </a:lnTo>
                <a:lnTo>
                  <a:pt x="2891" y="1314"/>
                </a:lnTo>
                <a:lnTo>
                  <a:pt x="3613" y="1314"/>
                </a:lnTo>
                <a:lnTo>
                  <a:pt x="4237" y="1314"/>
                </a:lnTo>
                <a:cubicBezTo>
                  <a:pt x="4296" y="1123"/>
                  <a:pt x="4328" y="921"/>
                  <a:pt x="4328" y="712"/>
                </a:cubicBezTo>
                <a:cubicBezTo>
                  <a:pt x="4328" y="693"/>
                  <a:pt x="4327" y="675"/>
                  <a:pt x="4327" y="657"/>
                </a:cubicBezTo>
              </a:path>
            </a:pathLst>
          </a:custGeom>
          <a:solidFill>
            <a:srgbClr val="C2D4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5" name="Freeform 536">
            <a:extLst>
              <a:ext uri="{FF2B5EF4-FFF2-40B4-BE49-F238E27FC236}">
                <a16:creationId xmlns:a16="http://schemas.microsoft.com/office/drawing/2014/main" id="{99347279-B0A5-45B8-A6E6-7FB539C020CF}"/>
              </a:ext>
            </a:extLst>
          </p:cNvPr>
          <p:cNvSpPr>
            <a:spLocks/>
          </p:cNvSpPr>
          <p:nvPr/>
        </p:nvSpPr>
        <p:spPr bwMode="auto">
          <a:xfrm>
            <a:off x="4308475" y="2476500"/>
            <a:ext cx="563563" cy="346075"/>
          </a:xfrm>
          <a:custGeom>
            <a:avLst/>
            <a:gdLst>
              <a:gd name="T0" fmla="*/ 2147483646 w 684"/>
              <a:gd name="T1" fmla="*/ 2147483646 h 418"/>
              <a:gd name="T2" fmla="*/ 2147483646 w 684"/>
              <a:gd name="T3" fmla="*/ 2147483646 h 418"/>
              <a:gd name="T4" fmla="*/ 2147483646 w 684"/>
              <a:gd name="T5" fmla="*/ 0 h 418"/>
              <a:gd name="T6" fmla="*/ 2147483646 w 684"/>
              <a:gd name="T7" fmla="*/ 2147483646 h 418"/>
              <a:gd name="T8" fmla="*/ 2147483646 w 684"/>
              <a:gd name="T9" fmla="*/ 2147483646 h 418"/>
              <a:gd name="T10" fmla="*/ 2147483646 w 684"/>
              <a:gd name="T11" fmla="*/ 2147483646 h 418"/>
              <a:gd name="T12" fmla="*/ 0 w 684"/>
              <a:gd name="T13" fmla="*/ 2147483646 h 418"/>
              <a:gd name="T14" fmla="*/ 2147483646 w 684"/>
              <a:gd name="T15" fmla="*/ 2147483646 h 418"/>
              <a:gd name="T16" fmla="*/ 2147483646 w 684"/>
              <a:gd name="T17" fmla="*/ 2147483646 h 418"/>
              <a:gd name="T18" fmla="*/ 2147483646 w 684"/>
              <a:gd name="T19" fmla="*/ 2147483646 h 418"/>
              <a:gd name="T20" fmla="*/ 2147483646 w 684"/>
              <a:gd name="T21" fmla="*/ 2147483646 h 418"/>
              <a:gd name="T22" fmla="*/ 2147483646 w 684"/>
              <a:gd name="T23" fmla="*/ 2147483646 h 418"/>
              <a:gd name="T24" fmla="*/ 2147483646 w 684"/>
              <a:gd name="T25" fmla="*/ 2147483646 h 4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84"/>
              <a:gd name="T40" fmla="*/ 0 h 418"/>
              <a:gd name="T41" fmla="*/ 684 w 684"/>
              <a:gd name="T42" fmla="*/ 418 h 4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84" h="418">
                <a:moveTo>
                  <a:pt x="535" y="120"/>
                </a:moveTo>
                <a:cubicBezTo>
                  <a:pt x="533" y="120"/>
                  <a:pt x="531" y="121"/>
                  <a:pt x="528" y="121"/>
                </a:cubicBezTo>
                <a:cubicBezTo>
                  <a:pt x="508" y="51"/>
                  <a:pt x="443" y="0"/>
                  <a:pt x="367" y="0"/>
                </a:cubicBezTo>
                <a:cubicBezTo>
                  <a:pt x="293" y="0"/>
                  <a:pt x="230" y="48"/>
                  <a:pt x="208" y="114"/>
                </a:cubicBezTo>
                <a:cubicBezTo>
                  <a:pt x="196" y="106"/>
                  <a:pt x="182" y="101"/>
                  <a:pt x="167" y="101"/>
                </a:cubicBezTo>
                <a:cubicBezTo>
                  <a:pt x="128" y="101"/>
                  <a:pt x="96" y="132"/>
                  <a:pt x="96" y="171"/>
                </a:cubicBezTo>
                <a:cubicBezTo>
                  <a:pt x="41" y="185"/>
                  <a:pt x="0" y="234"/>
                  <a:pt x="0" y="293"/>
                </a:cubicBezTo>
                <a:cubicBezTo>
                  <a:pt x="0" y="362"/>
                  <a:pt x="56" y="418"/>
                  <a:pt x="125" y="418"/>
                </a:cubicBezTo>
                <a:cubicBezTo>
                  <a:pt x="126" y="418"/>
                  <a:pt x="126" y="418"/>
                  <a:pt x="128" y="418"/>
                </a:cubicBezTo>
                <a:cubicBezTo>
                  <a:pt x="129" y="418"/>
                  <a:pt x="130" y="418"/>
                  <a:pt x="131" y="418"/>
                </a:cubicBezTo>
                <a:lnTo>
                  <a:pt x="535" y="418"/>
                </a:lnTo>
                <a:cubicBezTo>
                  <a:pt x="618" y="418"/>
                  <a:pt x="684" y="351"/>
                  <a:pt x="684" y="269"/>
                </a:cubicBezTo>
                <a:cubicBezTo>
                  <a:pt x="684" y="187"/>
                  <a:pt x="618" y="120"/>
                  <a:pt x="535" y="12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6" name="Freeform 561">
            <a:extLst>
              <a:ext uri="{FF2B5EF4-FFF2-40B4-BE49-F238E27FC236}">
                <a16:creationId xmlns:a16="http://schemas.microsoft.com/office/drawing/2014/main" id="{B688DF35-2E45-4160-AE4C-C4F23264543C}"/>
              </a:ext>
            </a:extLst>
          </p:cNvPr>
          <p:cNvSpPr>
            <a:spLocks noEditPoints="1"/>
          </p:cNvSpPr>
          <p:nvPr/>
        </p:nvSpPr>
        <p:spPr bwMode="auto">
          <a:xfrm>
            <a:off x="3217863" y="3148013"/>
            <a:ext cx="2744787" cy="877887"/>
          </a:xfrm>
          <a:custGeom>
            <a:avLst/>
            <a:gdLst>
              <a:gd name="T0" fmla="*/ 2147483646 w 4108"/>
              <a:gd name="T1" fmla="*/ 2147483646 h 1314"/>
              <a:gd name="T2" fmla="*/ 2147483646 w 4108"/>
              <a:gd name="T3" fmla="*/ 2147483646 h 1314"/>
              <a:gd name="T4" fmla="*/ 2147483646 w 4108"/>
              <a:gd name="T5" fmla="*/ 2147483646 h 1314"/>
              <a:gd name="T6" fmla="*/ 2147483646 w 4108"/>
              <a:gd name="T7" fmla="*/ 2147483646 h 1314"/>
              <a:gd name="T8" fmla="*/ 2147483646 w 4108"/>
              <a:gd name="T9" fmla="*/ 2147483646 h 1314"/>
              <a:gd name="T10" fmla="*/ 2147483646 w 4108"/>
              <a:gd name="T11" fmla="*/ 2147483646 h 1314"/>
              <a:gd name="T12" fmla="*/ 2147483646 w 4108"/>
              <a:gd name="T13" fmla="*/ 2147483646 h 1314"/>
              <a:gd name="T14" fmla="*/ 2147483646 w 4108"/>
              <a:gd name="T15" fmla="*/ 0 h 1314"/>
              <a:gd name="T16" fmla="*/ 2147483646 w 4108"/>
              <a:gd name="T17" fmla="*/ 0 h 1314"/>
              <a:gd name="T18" fmla="*/ 2147483646 w 4108"/>
              <a:gd name="T19" fmla="*/ 0 h 1314"/>
              <a:gd name="T20" fmla="*/ 2147483646 w 4108"/>
              <a:gd name="T21" fmla="*/ 0 h 1314"/>
              <a:gd name="T22" fmla="*/ 2147483646 w 4108"/>
              <a:gd name="T23" fmla="*/ 0 h 1314"/>
              <a:gd name="T24" fmla="*/ 2147483646 w 4108"/>
              <a:gd name="T25" fmla="*/ 0 h 1314"/>
              <a:gd name="T26" fmla="*/ 2147483646 w 4108"/>
              <a:gd name="T27" fmla="*/ 0 h 1314"/>
              <a:gd name="T28" fmla="*/ 2147483646 w 4108"/>
              <a:gd name="T29" fmla="*/ 2147483646 h 1314"/>
              <a:gd name="T30" fmla="*/ 2147483646 w 4108"/>
              <a:gd name="T31" fmla="*/ 2147483646 h 1314"/>
              <a:gd name="T32" fmla="*/ 2147483646 w 4108"/>
              <a:gd name="T33" fmla="*/ 2147483646 h 1314"/>
              <a:gd name="T34" fmla="*/ 2147483646 w 4108"/>
              <a:gd name="T35" fmla="*/ 2147483646 h 1314"/>
              <a:gd name="T36" fmla="*/ 2147483646 w 4108"/>
              <a:gd name="T37" fmla="*/ 2147483646 h 1314"/>
              <a:gd name="T38" fmla="*/ 2147483646 w 4108"/>
              <a:gd name="T39" fmla="*/ 2147483646 h 1314"/>
              <a:gd name="T40" fmla="*/ 2147483646 w 4108"/>
              <a:gd name="T41" fmla="*/ 2147483646 h 1314"/>
              <a:gd name="T42" fmla="*/ 2147483646 w 4108"/>
              <a:gd name="T43" fmla="*/ 2147483646 h 1314"/>
              <a:gd name="T44" fmla="*/ 2147483646 w 4108"/>
              <a:gd name="T45" fmla="*/ 2147483646 h 1314"/>
              <a:gd name="T46" fmla="*/ 2147483646 w 4108"/>
              <a:gd name="T47" fmla="*/ 2147483646 h 1314"/>
              <a:gd name="T48" fmla="*/ 2147483646 w 4108"/>
              <a:gd name="T49" fmla="*/ 2147483646 h 1314"/>
              <a:gd name="T50" fmla="*/ 2147483646 w 4108"/>
              <a:gd name="T51" fmla="*/ 2147483646 h 1314"/>
              <a:gd name="T52" fmla="*/ 2147483646 w 4108"/>
              <a:gd name="T53" fmla="*/ 2147483646 h 1314"/>
              <a:gd name="T54" fmla="*/ 2147483646 w 4108"/>
              <a:gd name="T55" fmla="*/ 2147483646 h 1314"/>
              <a:gd name="T56" fmla="*/ 2147483646 w 4108"/>
              <a:gd name="T57" fmla="*/ 2147483646 h 1314"/>
              <a:gd name="T58" fmla="*/ 2147483646 w 4108"/>
              <a:gd name="T59" fmla="*/ 2147483646 h 1314"/>
              <a:gd name="T60" fmla="*/ 2147483646 w 4108"/>
              <a:gd name="T61" fmla="*/ 0 h 1314"/>
              <a:gd name="T62" fmla="*/ 0 w 4108"/>
              <a:gd name="T63" fmla="*/ 0 h 1314"/>
              <a:gd name="T64" fmla="*/ 2147483646 w 4108"/>
              <a:gd name="T65" fmla="*/ 2147483646 h 1314"/>
              <a:gd name="T66" fmla="*/ 2147483646 w 4108"/>
              <a:gd name="T67" fmla="*/ 2147483646 h 1314"/>
              <a:gd name="T68" fmla="*/ 2147483646 w 4108"/>
              <a:gd name="T69" fmla="*/ 2147483646 h 1314"/>
              <a:gd name="T70" fmla="*/ 2147483646 w 4108"/>
              <a:gd name="T71" fmla="*/ 2147483646 h 1314"/>
              <a:gd name="T72" fmla="*/ 2147483646 w 4108"/>
              <a:gd name="T73" fmla="*/ 2147483646 h 1314"/>
              <a:gd name="T74" fmla="*/ 2147483646 w 4108"/>
              <a:gd name="T75" fmla="*/ 2147483646 h 1314"/>
              <a:gd name="T76" fmla="*/ 2147483646 w 4108"/>
              <a:gd name="T77" fmla="*/ 2147483646 h 1314"/>
              <a:gd name="T78" fmla="*/ 2147483646 w 4108"/>
              <a:gd name="T79" fmla="*/ 2147483646 h 1314"/>
              <a:gd name="T80" fmla="*/ 2147483646 w 4108"/>
              <a:gd name="T81" fmla="*/ 2147483646 h 1314"/>
              <a:gd name="T82" fmla="*/ 2147483646 w 4108"/>
              <a:gd name="T83" fmla="*/ 2147483646 h 1314"/>
              <a:gd name="T84" fmla="*/ 2147483646 w 4108"/>
              <a:gd name="T85" fmla="*/ 2147483646 h 131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108"/>
              <a:gd name="T130" fmla="*/ 0 h 1314"/>
              <a:gd name="T131" fmla="*/ 4108 w 4108"/>
              <a:gd name="T132" fmla="*/ 1314 h 131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108" h="1314">
                <a:moveTo>
                  <a:pt x="3503" y="657"/>
                </a:moveTo>
                <a:lnTo>
                  <a:pt x="3503" y="657"/>
                </a:lnTo>
                <a:lnTo>
                  <a:pt x="3503" y="1267"/>
                </a:lnTo>
                <a:cubicBezTo>
                  <a:pt x="3597" y="1073"/>
                  <a:pt x="3704" y="853"/>
                  <a:pt x="3800" y="657"/>
                </a:cubicBezTo>
                <a:cubicBezTo>
                  <a:pt x="3855" y="544"/>
                  <a:pt x="3906" y="439"/>
                  <a:pt x="3948" y="352"/>
                </a:cubicBezTo>
                <a:cubicBezTo>
                  <a:pt x="3993" y="275"/>
                  <a:pt x="4032" y="195"/>
                  <a:pt x="4066" y="112"/>
                </a:cubicBezTo>
                <a:cubicBezTo>
                  <a:pt x="4081" y="76"/>
                  <a:pt x="4095" y="38"/>
                  <a:pt x="4108" y="0"/>
                </a:cubicBezTo>
                <a:lnTo>
                  <a:pt x="3503" y="0"/>
                </a:lnTo>
                <a:lnTo>
                  <a:pt x="2781" y="0"/>
                </a:lnTo>
                <a:lnTo>
                  <a:pt x="2058" y="0"/>
                </a:lnTo>
                <a:lnTo>
                  <a:pt x="1335" y="0"/>
                </a:lnTo>
                <a:lnTo>
                  <a:pt x="612" y="0"/>
                </a:lnTo>
                <a:lnTo>
                  <a:pt x="612" y="657"/>
                </a:lnTo>
                <a:lnTo>
                  <a:pt x="1335" y="657"/>
                </a:lnTo>
                <a:lnTo>
                  <a:pt x="1335" y="1314"/>
                </a:lnTo>
                <a:lnTo>
                  <a:pt x="2058" y="1314"/>
                </a:lnTo>
                <a:lnTo>
                  <a:pt x="2781" y="1314"/>
                </a:lnTo>
                <a:lnTo>
                  <a:pt x="3481" y="1314"/>
                </a:lnTo>
                <a:cubicBezTo>
                  <a:pt x="3488" y="1298"/>
                  <a:pt x="3496" y="1283"/>
                  <a:pt x="3503" y="1267"/>
                </a:cubicBezTo>
                <a:lnTo>
                  <a:pt x="3503" y="657"/>
                </a:lnTo>
                <a:close/>
                <a:moveTo>
                  <a:pt x="2781" y="657"/>
                </a:moveTo>
                <a:lnTo>
                  <a:pt x="3503" y="657"/>
                </a:lnTo>
                <a:lnTo>
                  <a:pt x="2781" y="657"/>
                </a:lnTo>
                <a:close/>
                <a:moveTo>
                  <a:pt x="612" y="657"/>
                </a:moveTo>
                <a:lnTo>
                  <a:pt x="612" y="657"/>
                </a:lnTo>
                <a:lnTo>
                  <a:pt x="612" y="0"/>
                </a:lnTo>
                <a:lnTo>
                  <a:pt x="0" y="0"/>
                </a:lnTo>
                <a:cubicBezTo>
                  <a:pt x="13" y="38"/>
                  <a:pt x="27" y="76"/>
                  <a:pt x="42" y="112"/>
                </a:cubicBezTo>
                <a:cubicBezTo>
                  <a:pt x="76" y="195"/>
                  <a:pt x="115" y="275"/>
                  <a:pt x="160" y="352"/>
                </a:cubicBezTo>
                <a:cubicBezTo>
                  <a:pt x="202" y="439"/>
                  <a:pt x="253" y="544"/>
                  <a:pt x="308" y="657"/>
                </a:cubicBezTo>
                <a:cubicBezTo>
                  <a:pt x="407" y="859"/>
                  <a:pt x="517" y="1085"/>
                  <a:pt x="612" y="1283"/>
                </a:cubicBezTo>
                <a:lnTo>
                  <a:pt x="627" y="1314"/>
                </a:lnTo>
                <a:lnTo>
                  <a:pt x="1335" y="1314"/>
                </a:lnTo>
                <a:lnTo>
                  <a:pt x="1335" y="657"/>
                </a:lnTo>
                <a:lnTo>
                  <a:pt x="612" y="65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6887" name="组合 40">
            <a:extLst>
              <a:ext uri="{FF2B5EF4-FFF2-40B4-BE49-F238E27FC236}">
                <a16:creationId xmlns:a16="http://schemas.microsoft.com/office/drawing/2014/main" id="{C2CD5215-F442-49E7-9BA4-99DA1DCDAEE4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3371850"/>
            <a:ext cx="3889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8" name="Freeform 562">
            <a:extLst>
              <a:ext uri="{FF2B5EF4-FFF2-40B4-BE49-F238E27FC236}">
                <a16:creationId xmlns:a16="http://schemas.microsoft.com/office/drawing/2014/main" id="{D71A453F-027A-4389-A06A-56FD65B9C4CD}"/>
              </a:ext>
            </a:extLst>
          </p:cNvPr>
          <p:cNvSpPr>
            <a:spLocks noEditPoints="1"/>
          </p:cNvSpPr>
          <p:nvPr/>
        </p:nvSpPr>
        <p:spPr bwMode="auto">
          <a:xfrm>
            <a:off x="3656013" y="4086225"/>
            <a:ext cx="1868487" cy="877888"/>
          </a:xfrm>
          <a:custGeom>
            <a:avLst/>
            <a:gdLst>
              <a:gd name="T0" fmla="*/ 2147483646 w 2796"/>
              <a:gd name="T1" fmla="*/ 2147483646 h 1314"/>
              <a:gd name="T2" fmla="*/ 2147483646 w 2796"/>
              <a:gd name="T3" fmla="*/ 2147483646 h 1314"/>
              <a:gd name="T4" fmla="*/ 2147483646 w 2796"/>
              <a:gd name="T5" fmla="*/ 2147483646 h 1314"/>
              <a:gd name="T6" fmla="*/ 2147483646 w 2796"/>
              <a:gd name="T7" fmla="*/ 2147483646 h 1314"/>
              <a:gd name="T8" fmla="*/ 2147483646 w 2796"/>
              <a:gd name="T9" fmla="*/ 0 h 1314"/>
              <a:gd name="T10" fmla="*/ 2147483646 w 2796"/>
              <a:gd name="T11" fmla="*/ 0 h 1314"/>
              <a:gd name="T12" fmla="*/ 2147483646 w 2796"/>
              <a:gd name="T13" fmla="*/ 0 h 1314"/>
              <a:gd name="T14" fmla="*/ 2147483646 w 2796"/>
              <a:gd name="T15" fmla="*/ 0 h 1314"/>
              <a:gd name="T16" fmla="*/ 2147483646 w 2796"/>
              <a:gd name="T17" fmla="*/ 0 h 1314"/>
              <a:gd name="T18" fmla="*/ 2147483646 w 2796"/>
              <a:gd name="T19" fmla="*/ 2147483646 h 1314"/>
              <a:gd name="T20" fmla="*/ 2147483646 w 2796"/>
              <a:gd name="T21" fmla="*/ 2147483646 h 1314"/>
              <a:gd name="T22" fmla="*/ 2147483646 w 2796"/>
              <a:gd name="T23" fmla="*/ 2147483646 h 1314"/>
              <a:gd name="T24" fmla="*/ 2147483646 w 2796"/>
              <a:gd name="T25" fmla="*/ 2147483646 h 1314"/>
              <a:gd name="T26" fmla="*/ 2147483646 w 2796"/>
              <a:gd name="T27" fmla="*/ 2147483646 h 1314"/>
              <a:gd name="T28" fmla="*/ 2147483646 w 2796"/>
              <a:gd name="T29" fmla="*/ 2147483646 h 1314"/>
              <a:gd name="T30" fmla="*/ 2147483646 w 2796"/>
              <a:gd name="T31" fmla="*/ 2147483646 h 1314"/>
              <a:gd name="T32" fmla="*/ 2147483646 w 2796"/>
              <a:gd name="T33" fmla="*/ 2147483646 h 1314"/>
              <a:gd name="T34" fmla="*/ 2147483646 w 2796"/>
              <a:gd name="T35" fmla="*/ 2147483646 h 1314"/>
              <a:gd name="T36" fmla="*/ 2147483646 w 2796"/>
              <a:gd name="T37" fmla="*/ 2147483646 h 1314"/>
              <a:gd name="T38" fmla="*/ 2147483646 w 2796"/>
              <a:gd name="T39" fmla="*/ 2147483646 h 1314"/>
              <a:gd name="T40" fmla="*/ 2147483646 w 2796"/>
              <a:gd name="T41" fmla="*/ 2147483646 h 1314"/>
              <a:gd name="T42" fmla="*/ 2147483646 w 2796"/>
              <a:gd name="T43" fmla="*/ 2147483646 h 1314"/>
              <a:gd name="T44" fmla="*/ 2147483646 w 2796"/>
              <a:gd name="T45" fmla="*/ 2147483646 h 1314"/>
              <a:gd name="T46" fmla="*/ 2147483646 w 2796"/>
              <a:gd name="T47" fmla="*/ 2147483646 h 1314"/>
              <a:gd name="T48" fmla="*/ 2147483646 w 2796"/>
              <a:gd name="T49" fmla="*/ 2147483646 h 1314"/>
              <a:gd name="T50" fmla="*/ 2147483646 w 2796"/>
              <a:gd name="T51" fmla="*/ 2147483646 h 1314"/>
              <a:gd name="T52" fmla="*/ 2147483646 w 2796"/>
              <a:gd name="T53" fmla="*/ 2147483646 h 1314"/>
              <a:gd name="T54" fmla="*/ 2147483646 w 2796"/>
              <a:gd name="T55" fmla="*/ 2147483646 h 1314"/>
              <a:gd name="T56" fmla="*/ 2147483646 w 2796"/>
              <a:gd name="T57" fmla="*/ 0 h 1314"/>
              <a:gd name="T58" fmla="*/ 0 w 2796"/>
              <a:gd name="T59" fmla="*/ 0 h 1314"/>
              <a:gd name="T60" fmla="*/ 2147483646 w 2796"/>
              <a:gd name="T61" fmla="*/ 2147483646 h 1314"/>
              <a:gd name="T62" fmla="*/ 2147483646 w 2796"/>
              <a:gd name="T63" fmla="*/ 2147483646 h 13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796"/>
              <a:gd name="T97" fmla="*/ 0 h 1314"/>
              <a:gd name="T98" fmla="*/ 2796 w 2796"/>
              <a:gd name="T99" fmla="*/ 1314 h 131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796" h="1314">
                <a:moveTo>
                  <a:pt x="2125" y="657"/>
                </a:moveTo>
                <a:lnTo>
                  <a:pt x="2620" y="657"/>
                </a:lnTo>
                <a:cubicBezTo>
                  <a:pt x="2621" y="626"/>
                  <a:pt x="2622" y="598"/>
                  <a:pt x="2622" y="572"/>
                </a:cubicBezTo>
                <a:cubicBezTo>
                  <a:pt x="2622" y="447"/>
                  <a:pt x="2736" y="126"/>
                  <a:pt x="2736" y="126"/>
                </a:cubicBezTo>
                <a:cubicBezTo>
                  <a:pt x="2755" y="87"/>
                  <a:pt x="2775" y="44"/>
                  <a:pt x="2796" y="0"/>
                </a:cubicBezTo>
                <a:lnTo>
                  <a:pt x="2125" y="0"/>
                </a:lnTo>
                <a:lnTo>
                  <a:pt x="1402" y="0"/>
                </a:lnTo>
                <a:lnTo>
                  <a:pt x="679" y="0"/>
                </a:lnTo>
                <a:lnTo>
                  <a:pt x="679" y="657"/>
                </a:lnTo>
                <a:lnTo>
                  <a:pt x="176" y="657"/>
                </a:lnTo>
                <a:cubicBezTo>
                  <a:pt x="180" y="774"/>
                  <a:pt x="195" y="915"/>
                  <a:pt x="236" y="997"/>
                </a:cubicBezTo>
                <a:cubicBezTo>
                  <a:pt x="265" y="1055"/>
                  <a:pt x="360" y="1203"/>
                  <a:pt x="569" y="1314"/>
                </a:cubicBezTo>
                <a:lnTo>
                  <a:pt x="679" y="1314"/>
                </a:lnTo>
                <a:lnTo>
                  <a:pt x="1398" y="1314"/>
                </a:lnTo>
                <a:lnTo>
                  <a:pt x="1402" y="1314"/>
                </a:lnTo>
                <a:lnTo>
                  <a:pt x="1402" y="657"/>
                </a:lnTo>
                <a:lnTo>
                  <a:pt x="1402" y="1314"/>
                </a:lnTo>
                <a:lnTo>
                  <a:pt x="2125" y="1314"/>
                </a:lnTo>
                <a:lnTo>
                  <a:pt x="2226" y="1314"/>
                </a:lnTo>
                <a:cubicBezTo>
                  <a:pt x="2436" y="1203"/>
                  <a:pt x="2531" y="1055"/>
                  <a:pt x="2559" y="997"/>
                </a:cubicBezTo>
                <a:cubicBezTo>
                  <a:pt x="2600" y="915"/>
                  <a:pt x="2616" y="774"/>
                  <a:pt x="2620" y="657"/>
                </a:cubicBezTo>
                <a:lnTo>
                  <a:pt x="2125" y="657"/>
                </a:lnTo>
                <a:close/>
                <a:moveTo>
                  <a:pt x="174" y="572"/>
                </a:moveTo>
                <a:cubicBezTo>
                  <a:pt x="174" y="598"/>
                  <a:pt x="175" y="626"/>
                  <a:pt x="176" y="657"/>
                </a:cubicBezTo>
                <a:lnTo>
                  <a:pt x="679" y="657"/>
                </a:lnTo>
                <a:lnTo>
                  <a:pt x="679" y="0"/>
                </a:lnTo>
                <a:lnTo>
                  <a:pt x="0" y="0"/>
                </a:lnTo>
                <a:cubicBezTo>
                  <a:pt x="21" y="44"/>
                  <a:pt x="41" y="87"/>
                  <a:pt x="60" y="126"/>
                </a:cubicBezTo>
                <a:cubicBezTo>
                  <a:pt x="60" y="126"/>
                  <a:pt x="174" y="447"/>
                  <a:pt x="174" y="57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6889" name="组合 44">
            <a:extLst>
              <a:ext uri="{FF2B5EF4-FFF2-40B4-BE49-F238E27FC236}">
                <a16:creationId xmlns:a16="http://schemas.microsoft.com/office/drawing/2014/main" id="{8601F9F0-0BE3-463C-8F81-A2F6B8E9B934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4352925"/>
            <a:ext cx="365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4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94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0446 -3.33333E-6 L -2.0294E-7 -3.33333E-6 " pathEditMode="relative" rAng="0" ptsTypes="AA">
                                      <p:cBhvr>
                                        <p:cTn id="58" dur="4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0446 -3.33333E-6 L -2.0294E-7 -3.33333E-6 " pathEditMode="relative" rAng="0" ptsTypes="AA">
                                      <p:cBhvr>
                                        <p:cTn id="62" dur="4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539E-6 3.33333E-6 L -0.10446 3.33333E-6 " pathEditMode="relative" rAng="0" ptsTypes="AA">
                                      <p:cBhvr>
                                        <p:cTn id="66" dur="400" spd="-998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539E-6 3.33333E-6 L -0.10446 3.33333E-6 " pathEditMode="relative" rAng="0" ptsTypes="AA">
                                      <p:cBhvr>
                                        <p:cTn id="70" dur="400" spd="-998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84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73" grpId="0" autoUpdateAnimBg="0"/>
      <p:bldP spid="36875" grpId="0" autoUpdateAnimBg="0"/>
      <p:bldP spid="36877" grpId="0" autoUpdateAnimBg="0"/>
      <p:bldP spid="3687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76">
            <a:extLst>
              <a:ext uri="{FF2B5EF4-FFF2-40B4-BE49-F238E27FC236}">
                <a16:creationId xmlns:a16="http://schemas.microsoft.com/office/drawing/2014/main" id="{060B2014-8C80-42E8-8A59-A68478603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57163"/>
            <a:ext cx="3262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涉案财物中心系统组成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1" name="Freeform 40">
            <a:extLst>
              <a:ext uri="{FF2B5EF4-FFF2-40B4-BE49-F238E27FC236}">
                <a16:creationId xmlns:a16="http://schemas.microsoft.com/office/drawing/2014/main" id="{180991EA-906B-4C21-9F6C-959854E3BF41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7892" name="直接连接符 46">
            <a:extLst>
              <a:ext uri="{FF2B5EF4-FFF2-40B4-BE49-F238E27FC236}">
                <a16:creationId xmlns:a16="http://schemas.microsoft.com/office/drawing/2014/main" id="{4D117507-3960-4B8A-99DE-52AA883859D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3" name="Freeform 10">
            <a:extLst>
              <a:ext uri="{FF2B5EF4-FFF2-40B4-BE49-F238E27FC236}">
                <a16:creationId xmlns:a16="http://schemas.microsoft.com/office/drawing/2014/main" id="{6ADACB6A-FDA8-4148-A9AC-A99A4D33A61D}"/>
              </a:ext>
            </a:extLst>
          </p:cNvPr>
          <p:cNvSpPr>
            <a:spLocks/>
          </p:cNvSpPr>
          <p:nvPr/>
        </p:nvSpPr>
        <p:spPr bwMode="auto">
          <a:xfrm>
            <a:off x="1441450" y="1628775"/>
            <a:ext cx="6491288" cy="723900"/>
          </a:xfrm>
          <a:custGeom>
            <a:avLst/>
            <a:gdLst>
              <a:gd name="T0" fmla="*/ 2147483646 w 9663"/>
              <a:gd name="T1" fmla="*/ 2147483646 h 899"/>
              <a:gd name="T2" fmla="*/ 2147483646 w 9663"/>
              <a:gd name="T3" fmla="*/ 2147483646 h 899"/>
              <a:gd name="T4" fmla="*/ 2147483646 w 9663"/>
              <a:gd name="T5" fmla="*/ 2147483646 h 899"/>
              <a:gd name="T6" fmla="*/ 2147483646 w 9663"/>
              <a:gd name="T7" fmla="*/ 2147483646 h 899"/>
              <a:gd name="T8" fmla="*/ 2147483646 w 9663"/>
              <a:gd name="T9" fmla="*/ 2147483646 h 899"/>
              <a:gd name="T10" fmla="*/ 2147483646 w 9663"/>
              <a:gd name="T11" fmla="*/ 2147483646 h 899"/>
              <a:gd name="T12" fmla="*/ 2147483646 w 9663"/>
              <a:gd name="T13" fmla="*/ 2147483646 h 899"/>
              <a:gd name="T14" fmla="*/ 2147483646 w 9663"/>
              <a:gd name="T15" fmla="*/ 2147483646 h 899"/>
              <a:gd name="T16" fmla="*/ 2147483646 w 9663"/>
              <a:gd name="T17" fmla="*/ 0 h 899"/>
              <a:gd name="T18" fmla="*/ 2147483646 w 9663"/>
              <a:gd name="T19" fmla="*/ 0 h 899"/>
              <a:gd name="T20" fmla="*/ 2147483646 w 9663"/>
              <a:gd name="T21" fmla="*/ 2147483646 h 899"/>
              <a:gd name="T22" fmla="*/ 2147483646 w 9663"/>
              <a:gd name="T23" fmla="*/ 2147483646 h 899"/>
              <a:gd name="T24" fmla="*/ 2147483646 w 9663"/>
              <a:gd name="T25" fmla="*/ 2147483646 h 899"/>
              <a:gd name="T26" fmla="*/ 2147483646 w 9663"/>
              <a:gd name="T27" fmla="*/ 2147483646 h 899"/>
              <a:gd name="T28" fmla="*/ 2147483646 w 9663"/>
              <a:gd name="T29" fmla="*/ 2147483646 h 899"/>
              <a:gd name="T30" fmla="*/ 2147483646 w 9663"/>
              <a:gd name="T31" fmla="*/ 2147483646 h 899"/>
              <a:gd name="T32" fmla="*/ 2147483646 w 9663"/>
              <a:gd name="T33" fmla="*/ 2147483646 h 899"/>
              <a:gd name="T34" fmla="*/ 0 w 9663"/>
              <a:gd name="T35" fmla="*/ 2147483646 h 899"/>
              <a:gd name="T36" fmla="*/ 2147483646 w 9663"/>
              <a:gd name="T37" fmla="*/ 2147483646 h 899"/>
              <a:gd name="T38" fmla="*/ 2147483646 w 9663"/>
              <a:gd name="T39" fmla="*/ 2147483646 h 899"/>
              <a:gd name="T40" fmla="*/ 2147483646 w 9663"/>
              <a:gd name="T41" fmla="*/ 2147483646 h 899"/>
              <a:gd name="T42" fmla="*/ 2147483646 w 9663"/>
              <a:gd name="T43" fmla="*/ 2147483646 h 899"/>
              <a:gd name="T44" fmla="*/ 2147483646 w 9663"/>
              <a:gd name="T45" fmla="*/ 2147483646 h 899"/>
              <a:gd name="T46" fmla="*/ 2147483646 w 9663"/>
              <a:gd name="T47" fmla="*/ 2147483646 h 899"/>
              <a:gd name="T48" fmla="*/ 2147483646 w 9663"/>
              <a:gd name="T49" fmla="*/ 2147483646 h 899"/>
              <a:gd name="T50" fmla="*/ 2147483646 w 9663"/>
              <a:gd name="T51" fmla="*/ 2147483646 h 899"/>
              <a:gd name="T52" fmla="*/ 2147483646 w 9663"/>
              <a:gd name="T53" fmla="*/ 2147483646 h 899"/>
              <a:gd name="T54" fmla="*/ 2147483646 w 9663"/>
              <a:gd name="T55" fmla="*/ 2147483646 h 899"/>
              <a:gd name="T56" fmla="*/ 2147483646 w 9663"/>
              <a:gd name="T57" fmla="*/ 2147483646 h 899"/>
              <a:gd name="T58" fmla="*/ 2147483646 w 9663"/>
              <a:gd name="T59" fmla="*/ 2147483646 h 899"/>
              <a:gd name="T60" fmla="*/ 2147483646 w 9663"/>
              <a:gd name="T61" fmla="*/ 2147483646 h 899"/>
              <a:gd name="T62" fmla="*/ 2147483646 w 9663"/>
              <a:gd name="T63" fmla="*/ 2147483646 h 899"/>
              <a:gd name="T64" fmla="*/ 2147483646 w 9663"/>
              <a:gd name="T65" fmla="*/ 2147483646 h 899"/>
              <a:gd name="T66" fmla="*/ 2147483646 w 9663"/>
              <a:gd name="T67" fmla="*/ 2147483646 h 899"/>
              <a:gd name="T68" fmla="*/ 2147483646 w 9663"/>
              <a:gd name="T69" fmla="*/ 2147483646 h 8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663"/>
              <a:gd name="T106" fmla="*/ 0 h 899"/>
              <a:gd name="T107" fmla="*/ 9663 w 9663"/>
              <a:gd name="T108" fmla="*/ 899 h 89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663" h="899">
                <a:moveTo>
                  <a:pt x="9591" y="899"/>
                </a:moveTo>
                <a:lnTo>
                  <a:pt x="9663" y="899"/>
                </a:lnTo>
                <a:cubicBezTo>
                  <a:pt x="9549" y="702"/>
                  <a:pt x="9208" y="582"/>
                  <a:pt x="9003" y="522"/>
                </a:cubicBezTo>
                <a:cubicBezTo>
                  <a:pt x="8581" y="398"/>
                  <a:pt x="8145" y="337"/>
                  <a:pt x="7701" y="337"/>
                </a:cubicBezTo>
                <a:cubicBezTo>
                  <a:pt x="7430" y="337"/>
                  <a:pt x="7155" y="356"/>
                  <a:pt x="6885" y="379"/>
                </a:cubicBezTo>
                <a:cubicBezTo>
                  <a:pt x="6725" y="392"/>
                  <a:pt x="6565" y="404"/>
                  <a:pt x="6405" y="413"/>
                </a:cubicBezTo>
                <a:cubicBezTo>
                  <a:pt x="6294" y="420"/>
                  <a:pt x="6181" y="425"/>
                  <a:pt x="6069" y="425"/>
                </a:cubicBezTo>
                <a:cubicBezTo>
                  <a:pt x="5814" y="425"/>
                  <a:pt x="5557" y="392"/>
                  <a:pt x="5319" y="306"/>
                </a:cubicBezTo>
                <a:cubicBezTo>
                  <a:pt x="5153" y="246"/>
                  <a:pt x="4984" y="153"/>
                  <a:pt x="4908" y="0"/>
                </a:cubicBezTo>
                <a:lnTo>
                  <a:pt x="4755" y="0"/>
                </a:lnTo>
                <a:cubicBezTo>
                  <a:pt x="4679" y="153"/>
                  <a:pt x="4511" y="246"/>
                  <a:pt x="4344" y="306"/>
                </a:cubicBezTo>
                <a:cubicBezTo>
                  <a:pt x="4106" y="392"/>
                  <a:pt x="3849" y="425"/>
                  <a:pt x="3594" y="425"/>
                </a:cubicBezTo>
                <a:cubicBezTo>
                  <a:pt x="3499" y="425"/>
                  <a:pt x="3400" y="419"/>
                  <a:pt x="3304" y="413"/>
                </a:cubicBezTo>
                <a:cubicBezTo>
                  <a:pt x="3126" y="403"/>
                  <a:pt x="2947" y="391"/>
                  <a:pt x="2768" y="379"/>
                </a:cubicBezTo>
                <a:cubicBezTo>
                  <a:pt x="2608" y="367"/>
                  <a:pt x="2447" y="356"/>
                  <a:pt x="2286" y="347"/>
                </a:cubicBezTo>
                <a:cubicBezTo>
                  <a:pt x="2178" y="342"/>
                  <a:pt x="2070" y="337"/>
                  <a:pt x="1962" y="337"/>
                </a:cubicBezTo>
                <a:cubicBezTo>
                  <a:pt x="1522" y="337"/>
                  <a:pt x="1074" y="382"/>
                  <a:pt x="655" y="508"/>
                </a:cubicBezTo>
                <a:cubicBezTo>
                  <a:pt x="419" y="580"/>
                  <a:pt x="139" y="698"/>
                  <a:pt x="0" y="899"/>
                </a:cubicBezTo>
                <a:lnTo>
                  <a:pt x="64" y="899"/>
                </a:lnTo>
                <a:cubicBezTo>
                  <a:pt x="175" y="763"/>
                  <a:pt x="337" y="675"/>
                  <a:pt x="512" y="619"/>
                </a:cubicBezTo>
                <a:cubicBezTo>
                  <a:pt x="766" y="537"/>
                  <a:pt x="1079" y="520"/>
                  <a:pt x="1346" y="520"/>
                </a:cubicBezTo>
                <a:cubicBezTo>
                  <a:pt x="1452" y="520"/>
                  <a:pt x="1559" y="525"/>
                  <a:pt x="1665" y="531"/>
                </a:cubicBezTo>
                <a:cubicBezTo>
                  <a:pt x="1831" y="539"/>
                  <a:pt x="1996" y="550"/>
                  <a:pt x="2161" y="562"/>
                </a:cubicBezTo>
                <a:cubicBezTo>
                  <a:pt x="2333" y="574"/>
                  <a:pt x="2506" y="585"/>
                  <a:pt x="2678" y="594"/>
                </a:cubicBezTo>
                <a:cubicBezTo>
                  <a:pt x="2785" y="599"/>
                  <a:pt x="2893" y="604"/>
                  <a:pt x="3000" y="604"/>
                </a:cubicBezTo>
                <a:cubicBezTo>
                  <a:pt x="3356" y="604"/>
                  <a:pt x="3708" y="559"/>
                  <a:pt x="4048" y="461"/>
                </a:cubicBezTo>
                <a:cubicBezTo>
                  <a:pt x="4325" y="381"/>
                  <a:pt x="4602" y="259"/>
                  <a:pt x="4809" y="68"/>
                </a:cubicBezTo>
                <a:lnTo>
                  <a:pt x="4849" y="31"/>
                </a:lnTo>
                <a:lnTo>
                  <a:pt x="4888" y="69"/>
                </a:lnTo>
                <a:cubicBezTo>
                  <a:pt x="5086" y="259"/>
                  <a:pt x="5356" y="381"/>
                  <a:pt x="5627" y="461"/>
                </a:cubicBezTo>
                <a:cubicBezTo>
                  <a:pt x="5962" y="560"/>
                  <a:pt x="6311" y="604"/>
                  <a:pt x="6664" y="604"/>
                </a:cubicBezTo>
                <a:cubicBezTo>
                  <a:pt x="6934" y="604"/>
                  <a:pt x="7211" y="585"/>
                  <a:pt x="7480" y="562"/>
                </a:cubicBezTo>
                <a:cubicBezTo>
                  <a:pt x="7646" y="550"/>
                  <a:pt x="7811" y="539"/>
                  <a:pt x="7977" y="531"/>
                </a:cubicBezTo>
                <a:cubicBezTo>
                  <a:pt x="8090" y="525"/>
                  <a:pt x="8204" y="520"/>
                  <a:pt x="8317" y="520"/>
                </a:cubicBezTo>
                <a:cubicBezTo>
                  <a:pt x="8717" y="520"/>
                  <a:pt x="9342" y="561"/>
                  <a:pt x="9591" y="89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5">
            <a:extLst>
              <a:ext uri="{FF2B5EF4-FFF2-40B4-BE49-F238E27FC236}">
                <a16:creationId xmlns:a16="http://schemas.microsoft.com/office/drawing/2014/main" id="{3A1C3F46-DBC6-405E-8DF2-88C6D92BD906}"/>
              </a:ext>
            </a:extLst>
          </p:cNvPr>
          <p:cNvGrpSpPr>
            <a:grpSpLocks/>
          </p:cNvGrpSpPr>
          <p:nvPr/>
        </p:nvGrpSpPr>
        <p:grpSpPr bwMode="auto">
          <a:xfrm>
            <a:off x="106363" y="2474913"/>
            <a:ext cx="1428750" cy="1778000"/>
            <a:chOff x="0" y="0"/>
            <a:chExt cx="1744662" cy="2168525"/>
          </a:xfrm>
        </p:grpSpPr>
        <p:sp>
          <p:nvSpPr>
            <p:cNvPr id="44063" name="Freeform 11">
              <a:extLst>
                <a:ext uri="{FF2B5EF4-FFF2-40B4-BE49-F238E27FC236}">
                  <a16:creationId xmlns:a16="http://schemas.microsoft.com/office/drawing/2014/main" id="{FFEB9420-E5DD-452D-9D02-7DFC640B9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44662" cy="2168525"/>
            </a:xfrm>
            <a:custGeom>
              <a:avLst/>
              <a:gdLst>
                <a:gd name="T0" fmla="*/ 0 w 2452"/>
                <a:gd name="T1" fmla="*/ 2147483646 h 3050"/>
                <a:gd name="T2" fmla="*/ 2147483646 w 2452"/>
                <a:gd name="T3" fmla="*/ 2147483646 h 3050"/>
                <a:gd name="T4" fmla="*/ 2147483646 w 2452"/>
                <a:gd name="T5" fmla="*/ 2147483646 h 3050"/>
                <a:gd name="T6" fmla="*/ 2147483646 w 2452"/>
                <a:gd name="T7" fmla="*/ 2147483646 h 3050"/>
                <a:gd name="T8" fmla="*/ 2147483646 w 2452"/>
                <a:gd name="T9" fmla="*/ 0 h 3050"/>
                <a:gd name="T10" fmla="*/ 2147483646 w 2452"/>
                <a:gd name="T11" fmla="*/ 0 h 3050"/>
                <a:gd name="T12" fmla="*/ 0 w 2452"/>
                <a:gd name="T13" fmla="*/ 2147483646 h 30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2"/>
                <a:gd name="T22" fmla="*/ 0 h 3050"/>
                <a:gd name="T23" fmla="*/ 2452 w 2452"/>
                <a:gd name="T24" fmla="*/ 3050 h 30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2" h="3050">
                  <a:moveTo>
                    <a:pt x="0" y="1226"/>
                  </a:moveTo>
                  <a:cubicBezTo>
                    <a:pt x="0" y="1903"/>
                    <a:pt x="1226" y="3050"/>
                    <a:pt x="1226" y="3050"/>
                  </a:cubicBezTo>
                  <a:cubicBezTo>
                    <a:pt x="1226" y="3050"/>
                    <a:pt x="2452" y="1903"/>
                    <a:pt x="2452" y="1226"/>
                  </a:cubicBezTo>
                  <a:cubicBezTo>
                    <a:pt x="2452" y="549"/>
                    <a:pt x="1903" y="0"/>
                    <a:pt x="1226" y="0"/>
                  </a:cubicBezTo>
                  <a:cubicBezTo>
                    <a:pt x="549" y="0"/>
                    <a:pt x="0" y="549"/>
                    <a:pt x="0" y="12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4" name="Oval 15">
              <a:extLst>
                <a:ext uri="{FF2B5EF4-FFF2-40B4-BE49-F238E27FC236}">
                  <a16:creationId xmlns:a16="http://schemas.microsoft.com/office/drawing/2014/main" id="{D99B8264-4774-4560-8D00-487F3D134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48" y="196992"/>
              <a:ext cx="1352154" cy="1350680"/>
            </a:xfrm>
            <a:prstGeom prst="ellipse">
              <a:avLst/>
            </a:prstGeom>
            <a:solidFill>
              <a:srgbClr val="F8F8F8"/>
            </a:solidFill>
            <a:ln w="9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8">
            <a:extLst>
              <a:ext uri="{FF2B5EF4-FFF2-40B4-BE49-F238E27FC236}">
                <a16:creationId xmlns:a16="http://schemas.microsoft.com/office/drawing/2014/main" id="{4104C1C8-34DB-43B5-A683-8DA5E2B8D0AE}"/>
              </a:ext>
            </a:extLst>
          </p:cNvPr>
          <p:cNvGrpSpPr>
            <a:grpSpLocks/>
          </p:cNvGrpSpPr>
          <p:nvPr/>
        </p:nvGrpSpPr>
        <p:grpSpPr bwMode="auto">
          <a:xfrm>
            <a:off x="1620838" y="2474913"/>
            <a:ext cx="1428750" cy="1778000"/>
            <a:chOff x="0" y="0"/>
            <a:chExt cx="1743075" cy="2168525"/>
          </a:xfrm>
        </p:grpSpPr>
        <p:sp>
          <p:nvSpPr>
            <p:cNvPr id="44061" name="Freeform 12">
              <a:extLst>
                <a:ext uri="{FF2B5EF4-FFF2-40B4-BE49-F238E27FC236}">
                  <a16:creationId xmlns:a16="http://schemas.microsoft.com/office/drawing/2014/main" id="{479B807A-36F3-4616-8F28-2C3109B2C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43075" cy="2168525"/>
            </a:xfrm>
            <a:custGeom>
              <a:avLst/>
              <a:gdLst>
                <a:gd name="T0" fmla="*/ 0 w 2452"/>
                <a:gd name="T1" fmla="*/ 2147483646 h 3050"/>
                <a:gd name="T2" fmla="*/ 2147483646 w 2452"/>
                <a:gd name="T3" fmla="*/ 2147483646 h 3050"/>
                <a:gd name="T4" fmla="*/ 2147483646 w 2452"/>
                <a:gd name="T5" fmla="*/ 2147483646 h 3050"/>
                <a:gd name="T6" fmla="*/ 2147483646 w 2452"/>
                <a:gd name="T7" fmla="*/ 2147483646 h 3050"/>
                <a:gd name="T8" fmla="*/ 2147483646 w 2452"/>
                <a:gd name="T9" fmla="*/ 0 h 3050"/>
                <a:gd name="T10" fmla="*/ 2147483646 w 2452"/>
                <a:gd name="T11" fmla="*/ 0 h 3050"/>
                <a:gd name="T12" fmla="*/ 0 w 2452"/>
                <a:gd name="T13" fmla="*/ 2147483646 h 30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2"/>
                <a:gd name="T22" fmla="*/ 0 h 3050"/>
                <a:gd name="T23" fmla="*/ 2452 w 2452"/>
                <a:gd name="T24" fmla="*/ 3050 h 30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2" h="3050">
                  <a:moveTo>
                    <a:pt x="0" y="1226"/>
                  </a:moveTo>
                  <a:cubicBezTo>
                    <a:pt x="0" y="1903"/>
                    <a:pt x="1226" y="3050"/>
                    <a:pt x="1226" y="3050"/>
                  </a:cubicBezTo>
                  <a:cubicBezTo>
                    <a:pt x="1226" y="3050"/>
                    <a:pt x="2452" y="1903"/>
                    <a:pt x="2452" y="1226"/>
                  </a:cubicBezTo>
                  <a:cubicBezTo>
                    <a:pt x="2452" y="549"/>
                    <a:pt x="1903" y="0"/>
                    <a:pt x="1226" y="0"/>
                  </a:cubicBezTo>
                  <a:cubicBezTo>
                    <a:pt x="549" y="0"/>
                    <a:pt x="0" y="549"/>
                    <a:pt x="0" y="12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2" name="Oval 15">
              <a:extLst>
                <a:ext uri="{FF2B5EF4-FFF2-40B4-BE49-F238E27FC236}">
                  <a16:creationId xmlns:a16="http://schemas.microsoft.com/office/drawing/2014/main" id="{C591C7AB-26CC-4CC6-9C7C-7A9E19532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68" y="196992"/>
              <a:ext cx="1352154" cy="1350680"/>
            </a:xfrm>
            <a:prstGeom prst="ellipse">
              <a:avLst/>
            </a:prstGeom>
            <a:solidFill>
              <a:srgbClr val="F8F8F8"/>
            </a:solidFill>
            <a:ln w="9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11">
            <a:extLst>
              <a:ext uri="{FF2B5EF4-FFF2-40B4-BE49-F238E27FC236}">
                <a16:creationId xmlns:a16="http://schemas.microsoft.com/office/drawing/2014/main" id="{095C6C7B-2A14-4EF5-AE8D-E66434CA275E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2474913"/>
            <a:ext cx="1428750" cy="1778000"/>
            <a:chOff x="0" y="0"/>
            <a:chExt cx="1744662" cy="2168525"/>
          </a:xfrm>
        </p:grpSpPr>
        <p:sp>
          <p:nvSpPr>
            <p:cNvPr id="44059" name="Freeform 13">
              <a:extLst>
                <a:ext uri="{FF2B5EF4-FFF2-40B4-BE49-F238E27FC236}">
                  <a16:creationId xmlns:a16="http://schemas.microsoft.com/office/drawing/2014/main" id="{91E593FB-D6DA-4CC8-B5C7-312E50D8A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44662" cy="2168525"/>
            </a:xfrm>
            <a:custGeom>
              <a:avLst/>
              <a:gdLst>
                <a:gd name="T0" fmla="*/ 0 w 2452"/>
                <a:gd name="T1" fmla="*/ 2147483646 h 3050"/>
                <a:gd name="T2" fmla="*/ 2147483646 w 2452"/>
                <a:gd name="T3" fmla="*/ 2147483646 h 3050"/>
                <a:gd name="T4" fmla="*/ 2147483646 w 2452"/>
                <a:gd name="T5" fmla="*/ 2147483646 h 3050"/>
                <a:gd name="T6" fmla="*/ 2147483646 w 2452"/>
                <a:gd name="T7" fmla="*/ 0 h 3050"/>
                <a:gd name="T8" fmla="*/ 2147483646 w 2452"/>
                <a:gd name="T9" fmla="*/ 0 h 3050"/>
                <a:gd name="T10" fmla="*/ 0 w 2452"/>
                <a:gd name="T11" fmla="*/ 2147483646 h 30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52"/>
                <a:gd name="T19" fmla="*/ 0 h 3050"/>
                <a:gd name="T20" fmla="*/ 2452 w 2452"/>
                <a:gd name="T21" fmla="*/ 3050 h 30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52" h="3050">
                  <a:moveTo>
                    <a:pt x="0" y="1226"/>
                  </a:moveTo>
                  <a:cubicBezTo>
                    <a:pt x="0" y="1903"/>
                    <a:pt x="1226" y="3050"/>
                    <a:pt x="1226" y="3050"/>
                  </a:cubicBezTo>
                  <a:cubicBezTo>
                    <a:pt x="1226" y="3050"/>
                    <a:pt x="2452" y="1903"/>
                    <a:pt x="2452" y="1226"/>
                  </a:cubicBezTo>
                  <a:cubicBezTo>
                    <a:pt x="2452" y="549"/>
                    <a:pt x="1903" y="0"/>
                    <a:pt x="1226" y="0"/>
                  </a:cubicBezTo>
                  <a:cubicBezTo>
                    <a:pt x="549" y="0"/>
                    <a:pt x="0" y="549"/>
                    <a:pt x="0" y="12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0" name="Oval 15">
              <a:extLst>
                <a:ext uri="{FF2B5EF4-FFF2-40B4-BE49-F238E27FC236}">
                  <a16:creationId xmlns:a16="http://schemas.microsoft.com/office/drawing/2014/main" id="{71840CFD-09B8-410A-A1EE-C37EA58B1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369" y="196992"/>
              <a:ext cx="1352154" cy="1350680"/>
            </a:xfrm>
            <a:prstGeom prst="ellipse">
              <a:avLst/>
            </a:prstGeom>
            <a:solidFill>
              <a:srgbClr val="F8F8F8"/>
            </a:solidFill>
            <a:ln w="9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14">
            <a:extLst>
              <a:ext uri="{FF2B5EF4-FFF2-40B4-BE49-F238E27FC236}">
                <a16:creationId xmlns:a16="http://schemas.microsoft.com/office/drawing/2014/main" id="{843CE2EA-0BF8-4101-B272-E8F0D8CF1AF7}"/>
              </a:ext>
            </a:extLst>
          </p:cNvPr>
          <p:cNvGrpSpPr>
            <a:grpSpLocks/>
          </p:cNvGrpSpPr>
          <p:nvPr/>
        </p:nvGrpSpPr>
        <p:grpSpPr bwMode="auto">
          <a:xfrm>
            <a:off x="4645025" y="2474913"/>
            <a:ext cx="1427163" cy="1778000"/>
            <a:chOff x="0" y="0"/>
            <a:chExt cx="1743075" cy="2168525"/>
          </a:xfrm>
        </p:grpSpPr>
        <p:sp>
          <p:nvSpPr>
            <p:cNvPr id="44057" name="Freeform 14">
              <a:extLst>
                <a:ext uri="{FF2B5EF4-FFF2-40B4-BE49-F238E27FC236}">
                  <a16:creationId xmlns:a16="http://schemas.microsoft.com/office/drawing/2014/main" id="{34156A3F-73FE-4385-97C8-A21555B00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43075" cy="2168525"/>
            </a:xfrm>
            <a:custGeom>
              <a:avLst/>
              <a:gdLst>
                <a:gd name="T0" fmla="*/ 0 w 2452"/>
                <a:gd name="T1" fmla="*/ 2147483646 h 3050"/>
                <a:gd name="T2" fmla="*/ 2147483646 w 2452"/>
                <a:gd name="T3" fmla="*/ 2147483646 h 3050"/>
                <a:gd name="T4" fmla="*/ 2147483646 w 2452"/>
                <a:gd name="T5" fmla="*/ 2147483646 h 3050"/>
                <a:gd name="T6" fmla="*/ 2147483646 w 2452"/>
                <a:gd name="T7" fmla="*/ 2147483646 h 3050"/>
                <a:gd name="T8" fmla="*/ 2147483646 w 2452"/>
                <a:gd name="T9" fmla="*/ 0 h 3050"/>
                <a:gd name="T10" fmla="*/ 2147483646 w 2452"/>
                <a:gd name="T11" fmla="*/ 0 h 3050"/>
                <a:gd name="T12" fmla="*/ 0 w 2452"/>
                <a:gd name="T13" fmla="*/ 2147483646 h 30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2"/>
                <a:gd name="T22" fmla="*/ 0 h 3050"/>
                <a:gd name="T23" fmla="*/ 2452 w 2452"/>
                <a:gd name="T24" fmla="*/ 3050 h 30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2" h="3050">
                  <a:moveTo>
                    <a:pt x="0" y="1226"/>
                  </a:moveTo>
                  <a:cubicBezTo>
                    <a:pt x="0" y="1903"/>
                    <a:pt x="1226" y="3050"/>
                    <a:pt x="1226" y="3050"/>
                  </a:cubicBezTo>
                  <a:cubicBezTo>
                    <a:pt x="1226" y="3050"/>
                    <a:pt x="2452" y="1903"/>
                    <a:pt x="2452" y="1226"/>
                  </a:cubicBezTo>
                  <a:cubicBezTo>
                    <a:pt x="2452" y="549"/>
                    <a:pt x="1903" y="0"/>
                    <a:pt x="1226" y="0"/>
                  </a:cubicBezTo>
                  <a:cubicBezTo>
                    <a:pt x="549" y="0"/>
                    <a:pt x="0" y="549"/>
                    <a:pt x="0" y="12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8" name="Oval 15">
              <a:extLst>
                <a:ext uri="{FF2B5EF4-FFF2-40B4-BE49-F238E27FC236}">
                  <a16:creationId xmlns:a16="http://schemas.microsoft.com/office/drawing/2014/main" id="{D5D0653C-F0FC-4D4D-A5F8-05F9AC1B7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45" y="196992"/>
              <a:ext cx="1352154" cy="1350680"/>
            </a:xfrm>
            <a:prstGeom prst="ellipse">
              <a:avLst/>
            </a:prstGeom>
            <a:solidFill>
              <a:srgbClr val="F8F8F8"/>
            </a:solidFill>
            <a:ln w="9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7906" name="TextBox 17">
            <a:extLst>
              <a:ext uri="{FF2B5EF4-FFF2-40B4-BE49-F238E27FC236}">
                <a16:creationId xmlns:a16="http://schemas.microsoft.com/office/drawing/2014/main" id="{F84D3FB0-1E62-49EB-82CA-AE72CDDCF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2854325"/>
            <a:ext cx="1135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高效管控智能化</a:t>
            </a:r>
          </a:p>
        </p:txBody>
      </p:sp>
      <p:sp>
        <p:nvSpPr>
          <p:cNvPr id="37907" name="TextBox 18">
            <a:extLst>
              <a:ext uri="{FF2B5EF4-FFF2-40B4-BE49-F238E27FC236}">
                <a16:creationId xmlns:a16="http://schemas.microsoft.com/office/drawing/2014/main" id="{C24261A7-D8AF-4EEC-A959-0B414D9D6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2843213"/>
            <a:ext cx="1009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易用管理简单化</a:t>
            </a:r>
          </a:p>
        </p:txBody>
      </p:sp>
      <p:sp>
        <p:nvSpPr>
          <p:cNvPr id="37908" name="TextBox 19">
            <a:extLst>
              <a:ext uri="{FF2B5EF4-FFF2-40B4-BE49-F238E27FC236}">
                <a16:creationId xmlns:a16="http://schemas.microsoft.com/office/drawing/2014/main" id="{4AE21CD1-EE36-4A7F-BADE-EF12B1FB3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2843213"/>
            <a:ext cx="10112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共享信息互联化</a:t>
            </a:r>
          </a:p>
        </p:txBody>
      </p:sp>
      <p:sp>
        <p:nvSpPr>
          <p:cNvPr id="37909" name="TextBox 20">
            <a:extLst>
              <a:ext uri="{FF2B5EF4-FFF2-40B4-BE49-F238E27FC236}">
                <a16:creationId xmlns:a16="http://schemas.microsoft.com/office/drawing/2014/main" id="{D9270C44-9163-469D-B9AE-A7EB83B1B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438" y="2854325"/>
            <a:ext cx="9826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专业物证安全化</a:t>
            </a:r>
          </a:p>
        </p:txBody>
      </p:sp>
      <p:grpSp>
        <p:nvGrpSpPr>
          <p:cNvPr id="6" name="组合 21">
            <a:extLst>
              <a:ext uri="{FF2B5EF4-FFF2-40B4-BE49-F238E27FC236}">
                <a16:creationId xmlns:a16="http://schemas.microsoft.com/office/drawing/2014/main" id="{3367A65C-F9E7-4274-903B-1F4153870678}"/>
              </a:ext>
            </a:extLst>
          </p:cNvPr>
          <p:cNvGrpSpPr>
            <a:grpSpLocks/>
          </p:cNvGrpSpPr>
          <p:nvPr/>
        </p:nvGrpSpPr>
        <p:grpSpPr bwMode="auto">
          <a:xfrm>
            <a:off x="3883025" y="1084263"/>
            <a:ext cx="1625600" cy="473075"/>
            <a:chOff x="0" y="0"/>
            <a:chExt cx="1985441" cy="576064"/>
          </a:xfrm>
        </p:grpSpPr>
        <p:sp>
          <p:nvSpPr>
            <p:cNvPr id="44055" name="圆角矩形 22">
              <a:extLst>
                <a:ext uri="{FF2B5EF4-FFF2-40B4-BE49-F238E27FC236}">
                  <a16:creationId xmlns:a16="http://schemas.microsoft.com/office/drawing/2014/main" id="{BE0E4701-2996-4639-A8D3-4B5E374CF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985441" cy="576064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4056" name="TextBox 23">
              <a:extLst>
                <a:ext uri="{FF2B5EF4-FFF2-40B4-BE49-F238E27FC236}">
                  <a16:creationId xmlns:a16="http://schemas.microsoft.com/office/drawing/2014/main" id="{8DD66F7B-221B-4477-9DEC-3EB1D9068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091" y="51711"/>
              <a:ext cx="1741137" cy="4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zh-CN" altLang="en-US" b="1">
                  <a:solidFill>
                    <a:schemeClr val="tx1"/>
                  </a:solidFill>
                  <a:latin typeface="微软雅黑" panose="020B0503020204020204" pitchFamily="34" charset="-122"/>
                </a:rPr>
                <a:t>系统组成</a:t>
              </a:r>
              <a:endParaRPr lang="en-US" altLang="zh-CN" b="1">
                <a:solidFill>
                  <a:schemeClr val="tx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9" name="组合 14">
            <a:extLst>
              <a:ext uri="{FF2B5EF4-FFF2-40B4-BE49-F238E27FC236}">
                <a16:creationId xmlns:a16="http://schemas.microsoft.com/office/drawing/2014/main" id="{4C14EE4E-EB59-4919-858C-A3F0D1B1DACF}"/>
              </a:ext>
            </a:extLst>
          </p:cNvPr>
          <p:cNvGrpSpPr>
            <a:grpSpLocks/>
          </p:cNvGrpSpPr>
          <p:nvPr/>
        </p:nvGrpSpPr>
        <p:grpSpPr bwMode="auto">
          <a:xfrm>
            <a:off x="6224588" y="2474913"/>
            <a:ext cx="1427162" cy="1778000"/>
            <a:chOff x="0" y="0"/>
            <a:chExt cx="1743075" cy="2168525"/>
          </a:xfrm>
        </p:grpSpPr>
        <p:sp>
          <p:nvSpPr>
            <p:cNvPr id="44053" name="Freeform 14">
              <a:extLst>
                <a:ext uri="{FF2B5EF4-FFF2-40B4-BE49-F238E27FC236}">
                  <a16:creationId xmlns:a16="http://schemas.microsoft.com/office/drawing/2014/main" id="{88767BB0-7AAF-44C2-82FF-12CAAC3C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43075" cy="2168525"/>
            </a:xfrm>
            <a:custGeom>
              <a:avLst/>
              <a:gdLst>
                <a:gd name="T0" fmla="*/ 0 w 2452"/>
                <a:gd name="T1" fmla="*/ 2147483646 h 3050"/>
                <a:gd name="T2" fmla="*/ 2147483646 w 2452"/>
                <a:gd name="T3" fmla="*/ 2147483646 h 3050"/>
                <a:gd name="T4" fmla="*/ 2147483646 w 2452"/>
                <a:gd name="T5" fmla="*/ 2147483646 h 3050"/>
                <a:gd name="T6" fmla="*/ 2147483646 w 2452"/>
                <a:gd name="T7" fmla="*/ 2147483646 h 3050"/>
                <a:gd name="T8" fmla="*/ 2147483646 w 2452"/>
                <a:gd name="T9" fmla="*/ 0 h 3050"/>
                <a:gd name="T10" fmla="*/ 2147483646 w 2452"/>
                <a:gd name="T11" fmla="*/ 0 h 3050"/>
                <a:gd name="T12" fmla="*/ 0 w 2452"/>
                <a:gd name="T13" fmla="*/ 2147483646 h 30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2"/>
                <a:gd name="T22" fmla="*/ 0 h 3050"/>
                <a:gd name="T23" fmla="*/ 2452 w 2452"/>
                <a:gd name="T24" fmla="*/ 3050 h 30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2" h="3050">
                  <a:moveTo>
                    <a:pt x="0" y="1226"/>
                  </a:moveTo>
                  <a:cubicBezTo>
                    <a:pt x="0" y="1903"/>
                    <a:pt x="1226" y="3050"/>
                    <a:pt x="1226" y="3050"/>
                  </a:cubicBezTo>
                  <a:cubicBezTo>
                    <a:pt x="1226" y="3050"/>
                    <a:pt x="2452" y="1903"/>
                    <a:pt x="2452" y="1226"/>
                  </a:cubicBezTo>
                  <a:cubicBezTo>
                    <a:pt x="2452" y="549"/>
                    <a:pt x="1903" y="0"/>
                    <a:pt x="1226" y="0"/>
                  </a:cubicBezTo>
                  <a:cubicBezTo>
                    <a:pt x="549" y="0"/>
                    <a:pt x="0" y="549"/>
                    <a:pt x="0" y="12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4" name="Oval 15">
              <a:extLst>
                <a:ext uri="{FF2B5EF4-FFF2-40B4-BE49-F238E27FC236}">
                  <a16:creationId xmlns:a16="http://schemas.microsoft.com/office/drawing/2014/main" id="{90C6EE8E-C46B-455B-B293-8C2D95613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45" y="196992"/>
              <a:ext cx="1352154" cy="1350680"/>
            </a:xfrm>
            <a:prstGeom prst="ellipse">
              <a:avLst/>
            </a:prstGeom>
            <a:solidFill>
              <a:srgbClr val="F8F8F8"/>
            </a:solidFill>
            <a:ln w="9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2" name="TextBox 20">
            <a:extLst>
              <a:ext uri="{FF2B5EF4-FFF2-40B4-BE49-F238E27FC236}">
                <a16:creationId xmlns:a16="http://schemas.microsoft.com/office/drawing/2014/main" id="{FC84295A-589E-424A-B71E-78E790C2A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2843213"/>
            <a:ext cx="911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规范流程标准化</a:t>
            </a:r>
          </a:p>
        </p:txBody>
      </p:sp>
      <p:grpSp>
        <p:nvGrpSpPr>
          <p:cNvPr id="33" name="组合 14">
            <a:extLst>
              <a:ext uri="{FF2B5EF4-FFF2-40B4-BE49-F238E27FC236}">
                <a16:creationId xmlns:a16="http://schemas.microsoft.com/office/drawing/2014/main" id="{64479162-4020-4884-8F8D-C5577B65B1B9}"/>
              </a:ext>
            </a:extLst>
          </p:cNvPr>
          <p:cNvGrpSpPr>
            <a:grpSpLocks/>
          </p:cNvGrpSpPr>
          <p:nvPr/>
        </p:nvGrpSpPr>
        <p:grpSpPr bwMode="auto">
          <a:xfrm>
            <a:off x="7727950" y="2476500"/>
            <a:ext cx="1417638" cy="1778000"/>
            <a:chOff x="0" y="0"/>
            <a:chExt cx="1743075" cy="2168525"/>
          </a:xfrm>
        </p:grpSpPr>
        <p:sp>
          <p:nvSpPr>
            <p:cNvPr id="44051" name="Freeform 14">
              <a:extLst>
                <a:ext uri="{FF2B5EF4-FFF2-40B4-BE49-F238E27FC236}">
                  <a16:creationId xmlns:a16="http://schemas.microsoft.com/office/drawing/2014/main" id="{118E96E1-54A9-4572-9123-F92300016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743075" cy="2168525"/>
            </a:xfrm>
            <a:custGeom>
              <a:avLst/>
              <a:gdLst>
                <a:gd name="T0" fmla="*/ 0 w 2452"/>
                <a:gd name="T1" fmla="*/ 2147483646 h 3050"/>
                <a:gd name="T2" fmla="*/ 2147483646 w 2452"/>
                <a:gd name="T3" fmla="*/ 2147483646 h 3050"/>
                <a:gd name="T4" fmla="*/ 2147483646 w 2452"/>
                <a:gd name="T5" fmla="*/ 2147483646 h 3050"/>
                <a:gd name="T6" fmla="*/ 2147483646 w 2452"/>
                <a:gd name="T7" fmla="*/ 2147483646 h 3050"/>
                <a:gd name="T8" fmla="*/ 2147483646 w 2452"/>
                <a:gd name="T9" fmla="*/ 0 h 3050"/>
                <a:gd name="T10" fmla="*/ 2147483646 w 2452"/>
                <a:gd name="T11" fmla="*/ 0 h 3050"/>
                <a:gd name="T12" fmla="*/ 0 w 2452"/>
                <a:gd name="T13" fmla="*/ 2147483646 h 30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2"/>
                <a:gd name="T22" fmla="*/ 0 h 3050"/>
                <a:gd name="T23" fmla="*/ 2452 w 2452"/>
                <a:gd name="T24" fmla="*/ 3050 h 30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2" h="3050">
                  <a:moveTo>
                    <a:pt x="0" y="1226"/>
                  </a:moveTo>
                  <a:cubicBezTo>
                    <a:pt x="0" y="1903"/>
                    <a:pt x="1226" y="3050"/>
                    <a:pt x="1226" y="3050"/>
                  </a:cubicBezTo>
                  <a:cubicBezTo>
                    <a:pt x="1226" y="3050"/>
                    <a:pt x="2452" y="1903"/>
                    <a:pt x="2452" y="1226"/>
                  </a:cubicBezTo>
                  <a:cubicBezTo>
                    <a:pt x="2452" y="549"/>
                    <a:pt x="1903" y="0"/>
                    <a:pt x="1226" y="0"/>
                  </a:cubicBezTo>
                  <a:cubicBezTo>
                    <a:pt x="549" y="0"/>
                    <a:pt x="0" y="549"/>
                    <a:pt x="0" y="12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2" name="Oval 15">
              <a:extLst>
                <a:ext uri="{FF2B5EF4-FFF2-40B4-BE49-F238E27FC236}">
                  <a16:creationId xmlns:a16="http://schemas.microsoft.com/office/drawing/2014/main" id="{D6F49127-0E47-4758-85B2-A245644C3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45" y="196992"/>
              <a:ext cx="1352154" cy="1350680"/>
            </a:xfrm>
            <a:prstGeom prst="ellipse">
              <a:avLst/>
            </a:prstGeom>
            <a:solidFill>
              <a:srgbClr val="F8F8F8"/>
            </a:solidFill>
            <a:ln w="9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6" name="TextBox 20">
            <a:extLst>
              <a:ext uri="{FF2B5EF4-FFF2-40B4-BE49-F238E27FC236}">
                <a16:creationId xmlns:a16="http://schemas.microsoft.com/office/drawing/2014/main" id="{993AD7A3-8AC5-42C2-84F7-D9CDC605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3850" y="2844800"/>
            <a:ext cx="987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扩展功能定制化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06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466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960"/>
                            </p:stCondLst>
                            <p:childTnLst>
                              <p:par>
                                <p:cTn id="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260"/>
                            </p:stCondLst>
                            <p:childTnLst>
                              <p:par>
                                <p:cTn id="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906" grpId="0" autoUpdateAnimBg="0"/>
      <p:bldP spid="37907" grpId="0" autoUpdateAnimBg="0"/>
      <p:bldP spid="37908" grpId="0" autoUpdateAnimBg="0"/>
      <p:bldP spid="37909" grpId="0" autoUpdateAnimBg="0"/>
      <p:bldP spid="32" grpId="0" autoUpdateAnimBg="0"/>
      <p:bldP spid="3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6">
            <a:extLst>
              <a:ext uri="{FF2B5EF4-FFF2-40B4-BE49-F238E27FC236}">
                <a16:creationId xmlns:a16="http://schemas.microsoft.com/office/drawing/2014/main" id="{736B68FE-2E08-4A46-A71F-EF864868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" y="220886"/>
            <a:ext cx="32623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涉案财物中心系统功能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531" name="Freeform 40">
            <a:extLst>
              <a:ext uri="{FF2B5EF4-FFF2-40B4-BE49-F238E27FC236}">
                <a16:creationId xmlns:a16="http://schemas.microsoft.com/office/drawing/2014/main" id="{49F2CA12-5A30-4466-A6FE-1D9F8598CEF1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2532" name="直接连接符 46">
            <a:extLst>
              <a:ext uri="{FF2B5EF4-FFF2-40B4-BE49-F238E27FC236}">
                <a16:creationId xmlns:a16="http://schemas.microsoft.com/office/drawing/2014/main" id="{344F383A-5AAB-4D31-9E1D-53A019730C9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五边形 10">
            <a:extLst>
              <a:ext uri="{FF2B5EF4-FFF2-40B4-BE49-F238E27FC236}">
                <a16:creationId xmlns:a16="http://schemas.microsoft.com/office/drawing/2014/main" id="{E25AF4AB-7163-45CC-9138-0CED600A6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1028700"/>
            <a:ext cx="1852613" cy="569913"/>
          </a:xfrm>
          <a:prstGeom prst="homePlate">
            <a:avLst>
              <a:gd name="adj" fmla="val 49889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b="1">
              <a:solidFill>
                <a:srgbClr val="F8F8F8"/>
              </a:solidFill>
            </a:endParaRPr>
          </a:p>
        </p:txBody>
      </p:sp>
      <p:sp>
        <p:nvSpPr>
          <p:cNvPr id="22540" name="TextBox 22">
            <a:extLst>
              <a:ext uri="{FF2B5EF4-FFF2-40B4-BE49-F238E27FC236}">
                <a16:creationId xmlns:a16="http://schemas.microsoft.com/office/drawing/2014/main" id="{87E355E0-8048-4CB1-BD44-BEE4E2563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1111250"/>
            <a:ext cx="1554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8F8F8"/>
                </a:solidFill>
              </a:rPr>
              <a:t>信息提醒</a:t>
            </a:r>
          </a:p>
        </p:txBody>
      </p:sp>
      <p:sp>
        <p:nvSpPr>
          <p:cNvPr id="22541" name="五边形 12">
            <a:extLst>
              <a:ext uri="{FF2B5EF4-FFF2-40B4-BE49-F238E27FC236}">
                <a16:creationId xmlns:a16="http://schemas.microsoft.com/office/drawing/2014/main" id="{68475141-91C0-40A1-A0DE-9AD6E6290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1987550"/>
            <a:ext cx="1852613" cy="568325"/>
          </a:xfrm>
          <a:prstGeom prst="homePlate">
            <a:avLst>
              <a:gd name="adj" fmla="val 50029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b="1">
              <a:solidFill>
                <a:srgbClr val="F8F8F8"/>
              </a:solidFill>
            </a:endParaRPr>
          </a:p>
        </p:txBody>
      </p:sp>
      <p:sp>
        <p:nvSpPr>
          <p:cNvPr id="22542" name="TextBox 22">
            <a:extLst>
              <a:ext uri="{FF2B5EF4-FFF2-40B4-BE49-F238E27FC236}">
                <a16:creationId xmlns:a16="http://schemas.microsoft.com/office/drawing/2014/main" id="{BB99CAE9-DA2A-4F9B-A805-266E0B4A1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725" y="2090738"/>
            <a:ext cx="154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8F8F8"/>
                </a:solidFill>
              </a:rPr>
              <a:t>涉案</a:t>
            </a:r>
            <a:endParaRPr lang="en-US" altLang="zh-CN" sz="1800" b="1">
              <a:solidFill>
                <a:srgbClr val="F8F8F8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8F8F8"/>
                </a:solidFill>
              </a:rPr>
              <a:t>财物管理</a:t>
            </a:r>
          </a:p>
        </p:txBody>
      </p:sp>
      <p:sp>
        <p:nvSpPr>
          <p:cNvPr id="22543" name="五边形 14">
            <a:extLst>
              <a:ext uri="{FF2B5EF4-FFF2-40B4-BE49-F238E27FC236}">
                <a16:creationId xmlns:a16="http://schemas.microsoft.com/office/drawing/2014/main" id="{6727AF33-CA6F-437D-BB46-E55B570B7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2871788"/>
            <a:ext cx="1852612" cy="568325"/>
          </a:xfrm>
          <a:prstGeom prst="homePlate">
            <a:avLst>
              <a:gd name="adj" fmla="val 50029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b="1">
              <a:solidFill>
                <a:srgbClr val="F8F8F8"/>
              </a:solidFill>
            </a:endParaRPr>
          </a:p>
        </p:txBody>
      </p:sp>
      <p:sp>
        <p:nvSpPr>
          <p:cNvPr id="22544" name="TextBox 22">
            <a:extLst>
              <a:ext uri="{FF2B5EF4-FFF2-40B4-BE49-F238E27FC236}">
                <a16:creationId xmlns:a16="http://schemas.microsoft.com/office/drawing/2014/main" id="{54DDA98B-C353-4E72-9E40-6A36017AA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2954338"/>
            <a:ext cx="1546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8F8F8"/>
                </a:solidFill>
              </a:rPr>
              <a:t>涉案财物</a:t>
            </a:r>
            <a:endParaRPr lang="en-US" altLang="zh-CN" sz="1800" b="1">
              <a:solidFill>
                <a:srgbClr val="F8F8F8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8F8F8"/>
                </a:solidFill>
              </a:rPr>
              <a:t>流转追溯</a:t>
            </a:r>
          </a:p>
        </p:txBody>
      </p:sp>
      <p:sp>
        <p:nvSpPr>
          <p:cNvPr id="22548" name="椭圆 19">
            <a:extLst>
              <a:ext uri="{FF2B5EF4-FFF2-40B4-BE49-F238E27FC236}">
                <a16:creationId xmlns:a16="http://schemas.microsoft.com/office/drawing/2014/main" id="{0AFCD91B-B951-468E-A7DB-52D076F9C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2867025"/>
            <a:ext cx="1389062" cy="1385888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8F8F8"/>
                </a:solidFill>
              </a:rPr>
              <a:t>系统功能</a:t>
            </a:r>
          </a:p>
        </p:txBody>
      </p:sp>
      <p:sp>
        <p:nvSpPr>
          <p:cNvPr id="27" name="五边形 14">
            <a:extLst>
              <a:ext uri="{FF2B5EF4-FFF2-40B4-BE49-F238E27FC236}">
                <a16:creationId xmlns:a16="http://schemas.microsoft.com/office/drawing/2014/main" id="{ADCBB8AB-0A09-468C-85B1-4DEC7341F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3803650"/>
            <a:ext cx="1852612" cy="568325"/>
          </a:xfrm>
          <a:prstGeom prst="homePlate">
            <a:avLst>
              <a:gd name="adj" fmla="val 50029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b="1">
              <a:solidFill>
                <a:srgbClr val="F8F8F8"/>
              </a:solidFill>
            </a:endParaRP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8B6E373C-B41D-4B3A-873C-F1A807934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3886200"/>
            <a:ext cx="154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8F8F8"/>
                </a:solidFill>
              </a:rPr>
              <a:t>案件管理</a:t>
            </a:r>
          </a:p>
        </p:txBody>
      </p:sp>
      <p:sp>
        <p:nvSpPr>
          <p:cNvPr id="29" name="五边形 14">
            <a:extLst>
              <a:ext uri="{FF2B5EF4-FFF2-40B4-BE49-F238E27FC236}">
                <a16:creationId xmlns:a16="http://schemas.microsoft.com/office/drawing/2014/main" id="{5CC8F170-5458-4B40-B5B9-023D771E0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4797425"/>
            <a:ext cx="1852612" cy="568325"/>
          </a:xfrm>
          <a:prstGeom prst="homePlate">
            <a:avLst>
              <a:gd name="adj" fmla="val 50029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b="1">
              <a:solidFill>
                <a:srgbClr val="F8F8F8"/>
              </a:solidFill>
            </a:endParaRPr>
          </a:p>
        </p:txBody>
      </p:sp>
      <p:sp>
        <p:nvSpPr>
          <p:cNvPr id="30" name="TextBox 22">
            <a:extLst>
              <a:ext uri="{FF2B5EF4-FFF2-40B4-BE49-F238E27FC236}">
                <a16:creationId xmlns:a16="http://schemas.microsoft.com/office/drawing/2014/main" id="{48E2EB2D-B43E-4069-8265-3F0E0D441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4879975"/>
            <a:ext cx="154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8F8F8"/>
                </a:solidFill>
              </a:rPr>
              <a:t>统计报表</a:t>
            </a:r>
          </a:p>
        </p:txBody>
      </p:sp>
      <p:sp>
        <p:nvSpPr>
          <p:cNvPr id="31" name="五边形 14">
            <a:extLst>
              <a:ext uri="{FF2B5EF4-FFF2-40B4-BE49-F238E27FC236}">
                <a16:creationId xmlns:a16="http://schemas.microsoft.com/office/drawing/2014/main" id="{D25CD9F3-E4F5-4357-B0E9-7C82715AC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5678488"/>
            <a:ext cx="1852613" cy="568325"/>
          </a:xfrm>
          <a:prstGeom prst="homePlate">
            <a:avLst>
              <a:gd name="adj" fmla="val 50029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8F8F8"/>
                </a:solidFill>
              </a:rPr>
              <a:t>极限及</a:t>
            </a:r>
            <a:endParaRPr lang="en-US" altLang="zh-CN" sz="1800" b="1">
              <a:solidFill>
                <a:srgbClr val="F8F8F8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8F8F8"/>
                </a:solidFill>
              </a:rPr>
              <a:t>审批管理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E3E8DF56-56E6-4721-A123-543C02F6561D}"/>
              </a:ext>
            </a:extLst>
          </p:cNvPr>
          <p:cNvCxnSpPr>
            <a:cxnSpLocks/>
            <a:stCxn id="22548" idx="6"/>
          </p:cNvCxnSpPr>
          <p:nvPr/>
        </p:nvCxnSpPr>
        <p:spPr bwMode="auto">
          <a:xfrm>
            <a:off x="2895600" y="3560763"/>
            <a:ext cx="4635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F9A01FA-3AE6-4EAC-9DD1-0D85C90728D3}"/>
              </a:ext>
            </a:extLst>
          </p:cNvPr>
          <p:cNvCxnSpPr>
            <a:cxnSpLocks/>
          </p:cNvCxnSpPr>
          <p:nvPr/>
        </p:nvCxnSpPr>
        <p:spPr bwMode="auto">
          <a:xfrm>
            <a:off x="3359150" y="1111250"/>
            <a:ext cx="41275" cy="50625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E062231-E0D3-4B52-860B-ACA0FF8C29B9}"/>
              </a:ext>
            </a:extLst>
          </p:cNvPr>
          <p:cNvCxnSpPr>
            <a:cxnSpLocks/>
            <a:endCxn id="22539" idx="1"/>
          </p:cNvCxnSpPr>
          <p:nvPr/>
        </p:nvCxnSpPr>
        <p:spPr bwMode="auto">
          <a:xfrm flipV="1">
            <a:off x="3359150" y="1314450"/>
            <a:ext cx="422275" cy="301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742F4386-4387-415F-8A7F-8F63F90BFE0C}"/>
              </a:ext>
            </a:extLst>
          </p:cNvPr>
          <p:cNvCxnSpPr>
            <a:cxnSpLocks/>
          </p:cNvCxnSpPr>
          <p:nvPr/>
        </p:nvCxnSpPr>
        <p:spPr bwMode="auto">
          <a:xfrm>
            <a:off x="3359150" y="2271713"/>
            <a:ext cx="3794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771DA2D-BC12-4960-A5AE-0C6A5CDCDDD6}"/>
              </a:ext>
            </a:extLst>
          </p:cNvPr>
          <p:cNvCxnSpPr>
            <a:cxnSpLocks/>
          </p:cNvCxnSpPr>
          <p:nvPr/>
        </p:nvCxnSpPr>
        <p:spPr bwMode="auto">
          <a:xfrm>
            <a:off x="3359150" y="3125788"/>
            <a:ext cx="374650" cy="301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353C0052-063F-4D97-8C97-BD0611D04B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9150" y="4070350"/>
            <a:ext cx="374650" cy="31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890355C4-B4BA-49AD-8EA8-A4915D11E7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05188" y="5064125"/>
            <a:ext cx="376237" cy="31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51B436D1-3004-4DB4-80AB-31BB7366ABF0}"/>
              </a:ext>
            </a:extLst>
          </p:cNvPr>
          <p:cNvCxnSpPr>
            <a:cxnSpLocks/>
            <a:endCxn id="31" idx="1"/>
          </p:cNvCxnSpPr>
          <p:nvPr/>
        </p:nvCxnSpPr>
        <p:spPr bwMode="auto">
          <a:xfrm>
            <a:off x="3378200" y="5930900"/>
            <a:ext cx="403225" cy="31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36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86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36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86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36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86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636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686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736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86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816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8460"/>
                            </p:stCondLst>
                            <p:childTnLst>
                              <p:par>
                                <p:cTn id="9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8760"/>
                            </p:stCondLst>
                            <p:childTnLst>
                              <p:par>
                                <p:cTn id="10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9060"/>
                            </p:stCondLst>
                            <p:childTnLst>
                              <p:par>
                                <p:cTn id="1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9360"/>
                            </p:stCondLst>
                            <p:childTnLst>
                              <p:par>
                                <p:cTn id="1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9" grpId="0" animBg="1" autoUpdateAnimBg="0"/>
      <p:bldP spid="22540" grpId="0" autoUpdateAnimBg="0"/>
      <p:bldP spid="22541" grpId="0" animBg="1" autoUpdateAnimBg="0"/>
      <p:bldP spid="22542" grpId="0" autoUpdateAnimBg="0"/>
      <p:bldP spid="22543" grpId="0" animBg="1" autoUpdateAnimBg="0"/>
      <p:bldP spid="22544" grpId="0" autoUpdateAnimBg="0"/>
      <p:bldP spid="22548" grpId="0" animBg="1" autoUpdateAnimBg="0"/>
      <p:bldP spid="27" grpId="0" animBg="1" autoUpdateAnimBg="0"/>
      <p:bldP spid="28" grpId="0" autoUpdateAnimBg="0"/>
      <p:bldP spid="29" grpId="0" animBg="1" autoUpdateAnimBg="0"/>
      <p:bldP spid="30" grpId="0" autoUpdateAnimBg="0"/>
      <p:bldP spid="3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5">
            <a:extLst>
              <a:ext uri="{FF2B5EF4-FFF2-40B4-BE49-F238E27FC236}">
                <a16:creationId xmlns:a16="http://schemas.microsoft.com/office/drawing/2014/main" id="{28DA9F5A-AC5A-4AC7-99E6-063543396253}"/>
              </a:ext>
            </a:extLst>
          </p:cNvPr>
          <p:cNvSpPr>
            <a:spLocks/>
          </p:cNvSpPr>
          <p:nvPr/>
        </p:nvSpPr>
        <p:spPr bwMode="auto">
          <a:xfrm>
            <a:off x="2309813" y="1141413"/>
            <a:ext cx="920750" cy="4956175"/>
          </a:xfrm>
          <a:custGeom>
            <a:avLst/>
            <a:gdLst>
              <a:gd name="T0" fmla="*/ 0 w 1723"/>
              <a:gd name="T1" fmla="*/ 0 h 9325"/>
              <a:gd name="T2" fmla="*/ 2147483646 w 1723"/>
              <a:gd name="T3" fmla="*/ 2147483646 h 9325"/>
              <a:gd name="T4" fmla="*/ 0 w 1723"/>
              <a:gd name="T5" fmla="*/ 2147483646 h 9325"/>
              <a:gd name="T6" fmla="*/ 0 60000 65536"/>
              <a:gd name="T7" fmla="*/ 0 60000 65536"/>
              <a:gd name="T8" fmla="*/ 0 60000 65536"/>
              <a:gd name="T9" fmla="*/ 0 w 1723"/>
              <a:gd name="T10" fmla="*/ 0 h 9325"/>
              <a:gd name="T11" fmla="*/ 1723 w 1723"/>
              <a:gd name="T12" fmla="*/ 9325 h 9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3" h="9325">
                <a:moveTo>
                  <a:pt x="0" y="0"/>
                </a:moveTo>
                <a:cubicBezTo>
                  <a:pt x="1074" y="1254"/>
                  <a:pt x="1723" y="2883"/>
                  <a:pt x="1723" y="4663"/>
                </a:cubicBezTo>
                <a:cubicBezTo>
                  <a:pt x="1723" y="6443"/>
                  <a:pt x="1074" y="8071"/>
                  <a:pt x="0" y="9325"/>
                </a:cubicBezTo>
              </a:path>
            </a:pathLst>
          </a:custGeom>
          <a:noFill/>
          <a:ln w="7" cap="flat" cmpd="sng">
            <a:solidFill>
              <a:srgbClr val="24211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7" name="椭圆 28">
            <a:extLst>
              <a:ext uri="{FF2B5EF4-FFF2-40B4-BE49-F238E27FC236}">
                <a16:creationId xmlns:a16="http://schemas.microsoft.com/office/drawing/2014/main" id="{20025CC9-A7D9-409C-B176-3FAD88C819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6825" y="1628775"/>
            <a:ext cx="576263" cy="576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68" name="椭圆 66">
            <a:extLst>
              <a:ext uri="{FF2B5EF4-FFF2-40B4-BE49-F238E27FC236}">
                <a16:creationId xmlns:a16="http://schemas.microsoft.com/office/drawing/2014/main" id="{B25BB9B0-06F9-4CCB-B0DB-70C16F1DF8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22588" y="2454275"/>
            <a:ext cx="576262" cy="5746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69" name="椭圆 67">
            <a:extLst>
              <a:ext uri="{FF2B5EF4-FFF2-40B4-BE49-F238E27FC236}">
                <a16:creationId xmlns:a16="http://schemas.microsoft.com/office/drawing/2014/main" id="{EC4F0D9A-9366-4ED1-891E-082C9B0174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82925" y="3321050"/>
            <a:ext cx="576263" cy="576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70" name="椭圆 68">
            <a:extLst>
              <a:ext uri="{FF2B5EF4-FFF2-40B4-BE49-F238E27FC236}">
                <a16:creationId xmlns:a16="http://schemas.microsoft.com/office/drawing/2014/main" id="{F41D8485-68F3-4E82-A6A2-5B2861A28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4013" y="4143375"/>
            <a:ext cx="576262" cy="576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71" name="椭圆 69">
            <a:extLst>
              <a:ext uri="{FF2B5EF4-FFF2-40B4-BE49-F238E27FC236}">
                <a16:creationId xmlns:a16="http://schemas.microsoft.com/office/drawing/2014/main" id="{B85F5FA8-243D-4137-87C6-71A2C68EDA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6825" y="5013325"/>
            <a:ext cx="576263" cy="576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72" name="圆角矩形 29">
            <a:extLst>
              <a:ext uri="{FF2B5EF4-FFF2-40B4-BE49-F238E27FC236}">
                <a16:creationId xmlns:a16="http://schemas.microsoft.com/office/drawing/2014/main" id="{69F4DE31-D9A7-40FA-BF59-A38DBC0FE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975" y="1674813"/>
            <a:ext cx="4400550" cy="47942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73" name="圆角矩形 72">
            <a:extLst>
              <a:ext uri="{FF2B5EF4-FFF2-40B4-BE49-F238E27FC236}">
                <a16:creationId xmlns:a16="http://schemas.microsoft.com/office/drawing/2014/main" id="{6F1DD4AC-025B-4136-9FDD-D5B953369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2038" y="2498725"/>
            <a:ext cx="4400550" cy="48101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74" name="圆角矩形 73">
            <a:extLst>
              <a:ext uri="{FF2B5EF4-FFF2-40B4-BE49-F238E27FC236}">
                <a16:creationId xmlns:a16="http://schemas.microsoft.com/office/drawing/2014/main" id="{B63B7736-3796-42B3-B291-1180BB769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488" y="3365500"/>
            <a:ext cx="4398962" cy="48101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75" name="圆角矩形 74">
            <a:extLst>
              <a:ext uri="{FF2B5EF4-FFF2-40B4-BE49-F238E27FC236}">
                <a16:creationId xmlns:a16="http://schemas.microsoft.com/office/drawing/2014/main" id="{2B4A0332-D7B1-4A08-8BBF-9297AE3B7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4240213"/>
            <a:ext cx="4400550" cy="479425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76" name="圆角矩形 75">
            <a:extLst>
              <a:ext uri="{FF2B5EF4-FFF2-40B4-BE49-F238E27FC236}">
                <a16:creationId xmlns:a16="http://schemas.microsoft.com/office/drawing/2014/main" id="{9A6334A7-6F62-4BD3-8340-11E3BC176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5108575"/>
            <a:ext cx="4400550" cy="48101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1277" name="TextBox 1">
            <a:extLst>
              <a:ext uri="{FF2B5EF4-FFF2-40B4-BE49-F238E27FC236}">
                <a16:creationId xmlns:a16="http://schemas.microsoft.com/office/drawing/2014/main" id="{72DA59DC-DF32-4082-8BC2-A1002184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9338" y="1693863"/>
            <a:ext cx="3935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</a:rPr>
              <a:t>山东欧通信息科技有限公司简介</a:t>
            </a:r>
          </a:p>
        </p:txBody>
      </p:sp>
      <p:sp>
        <p:nvSpPr>
          <p:cNvPr id="11278" name="TextBox 24">
            <a:extLst>
              <a:ext uri="{FF2B5EF4-FFF2-40B4-BE49-F238E27FC236}">
                <a16:creationId xmlns:a16="http://schemas.microsoft.com/office/drawing/2014/main" id="{A3F9F3BE-6278-4D9A-AC73-E683D3B92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524125"/>
            <a:ext cx="3463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</a:rPr>
              <a:t>涉案财物中心的背景和目标</a:t>
            </a:r>
          </a:p>
        </p:txBody>
      </p:sp>
      <p:sp>
        <p:nvSpPr>
          <p:cNvPr id="11279" name="TextBox 25">
            <a:extLst>
              <a:ext uri="{FF2B5EF4-FFF2-40B4-BE49-F238E27FC236}">
                <a16:creationId xmlns:a16="http://schemas.microsoft.com/office/drawing/2014/main" id="{B5650C55-D6C2-445C-94F2-348846449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238" y="3389313"/>
            <a:ext cx="3614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</a:rPr>
              <a:t>涉案财物中心的介绍</a:t>
            </a:r>
          </a:p>
        </p:txBody>
      </p:sp>
      <p:sp>
        <p:nvSpPr>
          <p:cNvPr id="11280" name="TextBox 26">
            <a:extLst>
              <a:ext uri="{FF2B5EF4-FFF2-40B4-BE49-F238E27FC236}">
                <a16:creationId xmlns:a16="http://schemas.microsoft.com/office/drawing/2014/main" id="{95854801-BD55-4EA1-8965-4400AC68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4259263"/>
            <a:ext cx="3767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</a:rPr>
              <a:t>涉案财物中心系统软件介绍</a:t>
            </a:r>
          </a:p>
        </p:txBody>
      </p:sp>
      <p:sp>
        <p:nvSpPr>
          <p:cNvPr id="11281" name="TextBox 30">
            <a:extLst>
              <a:ext uri="{FF2B5EF4-FFF2-40B4-BE49-F238E27FC236}">
                <a16:creationId xmlns:a16="http://schemas.microsoft.com/office/drawing/2014/main" id="{32CEE1CB-7AE7-4BA7-94AD-0CC2AC808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5116513"/>
            <a:ext cx="3579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</a:rPr>
              <a:t>山东欧通涉案财物中心的优势</a:t>
            </a:r>
          </a:p>
        </p:txBody>
      </p:sp>
      <p:sp>
        <p:nvSpPr>
          <p:cNvPr id="11282" name="TextBox 3">
            <a:extLst>
              <a:ext uri="{FF2B5EF4-FFF2-40B4-BE49-F238E27FC236}">
                <a16:creationId xmlns:a16="http://schemas.microsoft.com/office/drawing/2014/main" id="{5EB07243-B5C6-418E-8A00-4916EE349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613" y="1639888"/>
            <a:ext cx="4222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 b="1">
                <a:solidFill>
                  <a:srgbClr val="F8F8F8"/>
                </a:solidFill>
                <a:latin typeface="微软雅黑" panose="020B0503020204020204" pitchFamily="34" charset="-122"/>
              </a:rPr>
              <a:t>1</a:t>
            </a:r>
            <a:endParaRPr lang="zh-CN" altLang="en-US" sz="3000" b="1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3" name="TextBox 32">
            <a:extLst>
              <a:ext uri="{FF2B5EF4-FFF2-40B4-BE49-F238E27FC236}">
                <a16:creationId xmlns:a16="http://schemas.microsoft.com/office/drawing/2014/main" id="{5E398244-99BB-45A1-BC28-8847FE4F6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2478088"/>
            <a:ext cx="4222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 b="1">
                <a:solidFill>
                  <a:srgbClr val="F8F8F8"/>
                </a:solidFill>
                <a:latin typeface="微软雅黑" panose="020B0503020204020204" pitchFamily="34" charset="-122"/>
              </a:rPr>
              <a:t>2</a:t>
            </a:r>
            <a:endParaRPr lang="zh-CN" altLang="en-US" sz="3000" b="1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4" name="TextBox 33">
            <a:extLst>
              <a:ext uri="{FF2B5EF4-FFF2-40B4-BE49-F238E27FC236}">
                <a16:creationId xmlns:a16="http://schemas.microsoft.com/office/drawing/2014/main" id="{3BD9A27A-26B9-40DB-AC19-E7B69B0AF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3355975"/>
            <a:ext cx="4222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 b="1">
                <a:solidFill>
                  <a:srgbClr val="F8F8F8"/>
                </a:solidFill>
                <a:latin typeface="微软雅黑" panose="020B0503020204020204" pitchFamily="34" charset="-122"/>
              </a:rPr>
              <a:t>3</a:t>
            </a:r>
            <a:endParaRPr lang="zh-CN" altLang="en-US" sz="3000" b="1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5" name="TextBox 34">
            <a:extLst>
              <a:ext uri="{FF2B5EF4-FFF2-40B4-BE49-F238E27FC236}">
                <a16:creationId xmlns:a16="http://schemas.microsoft.com/office/drawing/2014/main" id="{D363108F-8992-4A08-B12F-6E762933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913" y="4154488"/>
            <a:ext cx="4222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 b="1">
                <a:solidFill>
                  <a:srgbClr val="F8F8F8"/>
                </a:solidFill>
                <a:latin typeface="微软雅黑" panose="020B0503020204020204" pitchFamily="34" charset="-122"/>
              </a:rPr>
              <a:t>4</a:t>
            </a:r>
            <a:endParaRPr lang="zh-CN" altLang="en-US" sz="3000" b="1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6" name="TextBox 35">
            <a:extLst>
              <a:ext uri="{FF2B5EF4-FFF2-40B4-BE49-F238E27FC236}">
                <a16:creationId xmlns:a16="http://schemas.microsoft.com/office/drawing/2014/main" id="{0D808E77-B8ED-437B-8AB1-E4B3F3FA9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900" y="5033963"/>
            <a:ext cx="4206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 b="1">
                <a:solidFill>
                  <a:srgbClr val="F8F8F8"/>
                </a:solidFill>
                <a:latin typeface="微软雅黑" panose="020B0503020204020204" pitchFamily="34" charset="-122"/>
              </a:rPr>
              <a:t>5</a:t>
            </a:r>
            <a:endParaRPr lang="zh-CN" altLang="en-US" sz="3000" b="1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7" name="TextBox 37">
            <a:extLst>
              <a:ext uri="{FF2B5EF4-FFF2-40B4-BE49-F238E27FC236}">
                <a16:creationId xmlns:a16="http://schemas.microsoft.com/office/drawing/2014/main" id="{2B869613-0FD5-4C61-8678-849A25E31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138" y="3179763"/>
            <a:ext cx="14319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目录</a:t>
            </a:r>
          </a:p>
        </p:txBody>
      </p:sp>
      <p:sp>
        <p:nvSpPr>
          <p:cNvPr id="11288" name="TextBox 38">
            <a:extLst>
              <a:ext uri="{FF2B5EF4-FFF2-40B4-BE49-F238E27FC236}">
                <a16:creationId xmlns:a16="http://schemas.microsoft.com/office/drawing/2014/main" id="{45CFCE5E-9793-4A07-8E6A-2F013F657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275" y="3767138"/>
            <a:ext cx="1263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00"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Contents</a:t>
            </a:r>
            <a:endParaRPr lang="zh-CN" altLang="en-US" sz="220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grpSp>
        <p:nvGrpSpPr>
          <p:cNvPr id="2" name="组合 42">
            <a:extLst>
              <a:ext uri="{FF2B5EF4-FFF2-40B4-BE49-F238E27FC236}">
                <a16:creationId xmlns:a16="http://schemas.microsoft.com/office/drawing/2014/main" id="{EC5EC290-725D-4357-B50E-ED48AF823C3E}"/>
              </a:ext>
            </a:extLst>
          </p:cNvPr>
          <p:cNvGrpSpPr>
            <a:grpSpLocks/>
          </p:cNvGrpSpPr>
          <p:nvPr/>
        </p:nvGrpSpPr>
        <p:grpSpPr bwMode="auto">
          <a:xfrm rot="323037">
            <a:off x="855663" y="2843213"/>
            <a:ext cx="1666875" cy="1671637"/>
            <a:chOff x="0" y="0"/>
            <a:chExt cx="2571751" cy="2579688"/>
          </a:xfrm>
        </p:grpSpPr>
        <p:sp>
          <p:nvSpPr>
            <p:cNvPr id="11290" name="Freeform 5">
              <a:extLst>
                <a:ext uri="{FF2B5EF4-FFF2-40B4-BE49-F238E27FC236}">
                  <a16:creationId xmlns:a16="http://schemas.microsoft.com/office/drawing/2014/main" id="{9607AFEC-0532-4F21-B749-604EC4522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88" y="458788"/>
              <a:ext cx="2112963" cy="2120900"/>
            </a:xfrm>
            <a:custGeom>
              <a:avLst/>
              <a:gdLst>
                <a:gd name="T0" fmla="*/ 2147483646 w 4500"/>
                <a:gd name="T1" fmla="*/ 0 h 4500"/>
                <a:gd name="T2" fmla="*/ 2147483646 w 4500"/>
                <a:gd name="T3" fmla="*/ 2147483646 h 4500"/>
                <a:gd name="T4" fmla="*/ 2147483646 w 4500"/>
                <a:gd name="T5" fmla="*/ 2147483646 h 4500"/>
                <a:gd name="T6" fmla="*/ 0 w 4500"/>
                <a:gd name="T7" fmla="*/ 2147483646 h 4500"/>
                <a:gd name="T8" fmla="*/ 2147483646 w 4500"/>
                <a:gd name="T9" fmla="*/ 2147483646 h 4500"/>
                <a:gd name="T10" fmla="*/ 2147483646 w 4500"/>
                <a:gd name="T11" fmla="*/ 2147483646 h 4500"/>
                <a:gd name="T12" fmla="*/ 2147483646 w 4500"/>
                <a:gd name="T13" fmla="*/ 2147483646 h 4500"/>
                <a:gd name="T14" fmla="*/ 2147483646 w 4500"/>
                <a:gd name="T15" fmla="*/ 2147483646 h 4500"/>
                <a:gd name="T16" fmla="*/ 2147483646 w 4500"/>
                <a:gd name="T17" fmla="*/ 0 h 45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00"/>
                <a:gd name="T28" fmla="*/ 0 h 4500"/>
                <a:gd name="T29" fmla="*/ 4500 w 4500"/>
                <a:gd name="T30" fmla="*/ 4500 h 45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00" h="4500">
                  <a:moveTo>
                    <a:pt x="3859" y="0"/>
                  </a:moveTo>
                  <a:cubicBezTo>
                    <a:pt x="4259" y="476"/>
                    <a:pt x="4500" y="1090"/>
                    <a:pt x="4500" y="1761"/>
                  </a:cubicBezTo>
                  <a:cubicBezTo>
                    <a:pt x="4500" y="3273"/>
                    <a:pt x="3273" y="4500"/>
                    <a:pt x="1761" y="4500"/>
                  </a:cubicBezTo>
                  <a:cubicBezTo>
                    <a:pt x="1090" y="4500"/>
                    <a:pt x="476" y="4259"/>
                    <a:pt x="0" y="3859"/>
                  </a:cubicBezTo>
                  <a:lnTo>
                    <a:pt x="162" y="3697"/>
                  </a:lnTo>
                  <a:cubicBezTo>
                    <a:pt x="596" y="4056"/>
                    <a:pt x="1153" y="4272"/>
                    <a:pt x="1761" y="4272"/>
                  </a:cubicBezTo>
                  <a:cubicBezTo>
                    <a:pt x="3147" y="4272"/>
                    <a:pt x="4272" y="3147"/>
                    <a:pt x="4272" y="1761"/>
                  </a:cubicBezTo>
                  <a:cubicBezTo>
                    <a:pt x="4272" y="1153"/>
                    <a:pt x="4056" y="596"/>
                    <a:pt x="3697" y="162"/>
                  </a:cubicBezTo>
                  <a:lnTo>
                    <a:pt x="3859" y="0"/>
                  </a:lnTo>
                  <a:close/>
                </a:path>
              </a:pathLst>
            </a:custGeom>
            <a:solidFill>
              <a:srgbClr val="006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1" name="Freeform 6">
              <a:extLst>
                <a:ext uri="{FF2B5EF4-FFF2-40B4-BE49-F238E27FC236}">
                  <a16:creationId xmlns:a16="http://schemas.microsoft.com/office/drawing/2014/main" id="{68DD1EBF-07B0-411A-BE5A-0481EDF05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75" y="0"/>
              <a:ext cx="787400" cy="396875"/>
            </a:xfrm>
            <a:custGeom>
              <a:avLst/>
              <a:gdLst>
                <a:gd name="T0" fmla="*/ 0 w 1675"/>
                <a:gd name="T1" fmla="*/ 0 h 843"/>
                <a:gd name="T2" fmla="*/ 2147483646 w 1675"/>
                <a:gd name="T3" fmla="*/ 2147483646 h 843"/>
                <a:gd name="T4" fmla="*/ 2147483646 w 1675"/>
                <a:gd name="T5" fmla="*/ 2147483646 h 843"/>
                <a:gd name="T6" fmla="*/ 0 w 1675"/>
                <a:gd name="T7" fmla="*/ 2147483646 h 843"/>
                <a:gd name="T8" fmla="*/ 0 w 1675"/>
                <a:gd name="T9" fmla="*/ 0 h 8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75"/>
                <a:gd name="T16" fmla="*/ 0 h 843"/>
                <a:gd name="T17" fmla="*/ 1675 w 1675"/>
                <a:gd name="T18" fmla="*/ 843 h 8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75" h="843">
                  <a:moveTo>
                    <a:pt x="0" y="0"/>
                  </a:moveTo>
                  <a:cubicBezTo>
                    <a:pt x="641" y="32"/>
                    <a:pt x="1224" y="284"/>
                    <a:pt x="1675" y="681"/>
                  </a:cubicBezTo>
                  <a:lnTo>
                    <a:pt x="1514" y="843"/>
                  </a:lnTo>
                  <a:cubicBezTo>
                    <a:pt x="1104" y="486"/>
                    <a:pt x="578" y="259"/>
                    <a:pt x="0" y="2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2" name="Freeform 7">
              <a:extLst>
                <a:ext uri="{FF2B5EF4-FFF2-40B4-BE49-F238E27FC236}">
                  <a16:creationId xmlns:a16="http://schemas.microsoft.com/office/drawing/2014/main" id="{1B746FE5-8FF1-4D84-8F79-3E1DE4976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8" y="4763"/>
              <a:ext cx="755650" cy="422275"/>
            </a:xfrm>
            <a:custGeom>
              <a:avLst/>
              <a:gdLst>
                <a:gd name="T0" fmla="*/ 0 w 1610"/>
                <a:gd name="T1" fmla="*/ 2147483646 h 898"/>
                <a:gd name="T2" fmla="*/ 2147483646 w 1610"/>
                <a:gd name="T3" fmla="*/ 0 h 898"/>
                <a:gd name="T4" fmla="*/ 2147483646 w 1610"/>
                <a:gd name="T5" fmla="*/ 2147483646 h 898"/>
                <a:gd name="T6" fmla="*/ 2147483646 w 1610"/>
                <a:gd name="T7" fmla="*/ 2147483646 h 898"/>
                <a:gd name="T8" fmla="*/ 0 w 1610"/>
                <a:gd name="T9" fmla="*/ 2147483646 h 8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0"/>
                <a:gd name="T16" fmla="*/ 0 h 898"/>
                <a:gd name="T17" fmla="*/ 1610 w 1610"/>
                <a:gd name="T18" fmla="*/ 898 h 89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0" h="898">
                  <a:moveTo>
                    <a:pt x="0" y="737"/>
                  </a:moveTo>
                  <a:cubicBezTo>
                    <a:pt x="429" y="331"/>
                    <a:pt x="989" y="62"/>
                    <a:pt x="1610" y="0"/>
                  </a:cubicBezTo>
                  <a:lnTo>
                    <a:pt x="1610" y="229"/>
                  </a:lnTo>
                  <a:cubicBezTo>
                    <a:pt x="1052" y="290"/>
                    <a:pt x="549" y="533"/>
                    <a:pt x="162" y="898"/>
                  </a:cubicBezTo>
                  <a:lnTo>
                    <a:pt x="0" y="737"/>
                  </a:lnTo>
                  <a:close/>
                </a:path>
              </a:pathLst>
            </a:custGeom>
            <a:solidFill>
              <a:srgbClr val="B7D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3" name="Freeform 8">
              <a:extLst>
                <a:ext uri="{FF2B5EF4-FFF2-40B4-BE49-F238E27FC236}">
                  <a16:creationId xmlns:a16="http://schemas.microsoft.com/office/drawing/2014/main" id="{3F25821E-3B7E-4705-9707-9B1490C8C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95300"/>
              <a:ext cx="347663" cy="750888"/>
            </a:xfrm>
            <a:custGeom>
              <a:avLst/>
              <a:gdLst>
                <a:gd name="T0" fmla="*/ 0 w 741"/>
                <a:gd name="T1" fmla="*/ 2147483646 h 1595"/>
                <a:gd name="T2" fmla="*/ 2147483646 w 741"/>
                <a:gd name="T3" fmla="*/ 0 h 1595"/>
                <a:gd name="T4" fmla="*/ 2147483646 w 741"/>
                <a:gd name="T5" fmla="*/ 2147483646 h 1595"/>
                <a:gd name="T6" fmla="*/ 2147483646 w 741"/>
                <a:gd name="T7" fmla="*/ 2147483646 h 1595"/>
                <a:gd name="T8" fmla="*/ 0 w 741"/>
                <a:gd name="T9" fmla="*/ 2147483646 h 15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1"/>
                <a:gd name="T16" fmla="*/ 0 h 1595"/>
                <a:gd name="T17" fmla="*/ 741 w 741"/>
                <a:gd name="T18" fmla="*/ 1595 h 15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1" h="1595">
                  <a:moveTo>
                    <a:pt x="0" y="1595"/>
                  </a:moveTo>
                  <a:cubicBezTo>
                    <a:pt x="19" y="995"/>
                    <a:pt x="232" y="443"/>
                    <a:pt x="578" y="0"/>
                  </a:cubicBezTo>
                  <a:lnTo>
                    <a:pt x="741" y="162"/>
                  </a:lnTo>
                  <a:cubicBezTo>
                    <a:pt x="435" y="563"/>
                    <a:pt x="247" y="1057"/>
                    <a:pt x="228" y="1595"/>
                  </a:cubicBezTo>
                  <a:lnTo>
                    <a:pt x="0" y="1595"/>
                  </a:lnTo>
                  <a:close/>
                </a:path>
              </a:pathLst>
            </a:custGeom>
            <a:solidFill>
              <a:srgbClr val="F19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4" name="Freeform 9">
              <a:extLst>
                <a:ext uri="{FF2B5EF4-FFF2-40B4-BE49-F238E27FC236}">
                  <a16:creationId xmlns:a16="http://schemas.microsoft.com/office/drawing/2014/main" id="{C7BAA196-FA9C-45A8-B7F9-EE1C4FE4E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8" y="1439863"/>
              <a:ext cx="388938" cy="703263"/>
            </a:xfrm>
            <a:custGeom>
              <a:avLst/>
              <a:gdLst>
                <a:gd name="T0" fmla="*/ 2147483646 w 828"/>
                <a:gd name="T1" fmla="*/ 2147483646 h 1490"/>
                <a:gd name="T2" fmla="*/ 0 w 828"/>
                <a:gd name="T3" fmla="*/ 0 h 1490"/>
                <a:gd name="T4" fmla="*/ 2147483646 w 828"/>
                <a:gd name="T5" fmla="*/ 0 h 1490"/>
                <a:gd name="T6" fmla="*/ 2147483646 w 828"/>
                <a:gd name="T7" fmla="*/ 2147483646 h 1490"/>
                <a:gd name="T8" fmla="*/ 2147483646 w 828"/>
                <a:gd name="T9" fmla="*/ 2147483646 h 14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8"/>
                <a:gd name="T16" fmla="*/ 0 h 1490"/>
                <a:gd name="T17" fmla="*/ 828 w 828"/>
                <a:gd name="T18" fmla="*/ 1490 h 14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8" h="1490">
                  <a:moveTo>
                    <a:pt x="666" y="1490"/>
                  </a:moveTo>
                  <a:cubicBezTo>
                    <a:pt x="307" y="1083"/>
                    <a:pt x="67" y="568"/>
                    <a:pt x="0" y="0"/>
                  </a:cubicBezTo>
                  <a:lnTo>
                    <a:pt x="230" y="0"/>
                  </a:lnTo>
                  <a:cubicBezTo>
                    <a:pt x="294" y="505"/>
                    <a:pt x="509" y="963"/>
                    <a:pt x="828" y="1329"/>
                  </a:cubicBezTo>
                  <a:lnTo>
                    <a:pt x="666" y="1490"/>
                  </a:lnTo>
                  <a:close/>
                </a:path>
              </a:pathLst>
            </a:custGeom>
            <a:solidFill>
              <a:srgbClr val="D44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2 0.24445 L 4.16667E-6 -3.05273E-6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0" y="-12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4427 0.1265 L -4.16667E-6 6.01295E-7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200" y="-61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54 -2.63645E-6 L 3.61111E-6 -2.63645E-6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70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4115 -0.1198 L 8.33333E-7 8.78816E-7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7000" y="60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12066 -0.23659 L -3.05556E-6 8.69565E-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301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601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101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401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901"/>
                            </p:stCondLst>
                            <p:childTnLst>
                              <p:par>
                                <p:cTn id="7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01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701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1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0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801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ldLvl="0" animBg="1" autoUpdateAnimBg="0"/>
      <p:bldP spid="11267" grpId="1" bldLvl="0" animBg="1" autoUpdateAnimBg="0"/>
      <p:bldP spid="11268" grpId="0" bldLvl="0" animBg="1" autoUpdateAnimBg="0"/>
      <p:bldP spid="11268" grpId="1" bldLvl="0" animBg="1" autoUpdateAnimBg="0"/>
      <p:bldP spid="11269" grpId="0" bldLvl="0" animBg="1" autoUpdateAnimBg="0"/>
      <p:bldP spid="11269" grpId="1" bldLvl="0" animBg="1" autoUpdateAnimBg="0"/>
      <p:bldP spid="11270" grpId="0" bldLvl="0" animBg="1" autoUpdateAnimBg="0"/>
      <p:bldP spid="11270" grpId="1" bldLvl="0" animBg="1" autoUpdateAnimBg="0"/>
      <p:bldP spid="11271" grpId="0" bldLvl="0" animBg="1" autoUpdateAnimBg="0"/>
      <p:bldP spid="11271" grpId="1" bldLvl="0" animBg="1" autoUpdateAnimBg="0"/>
      <p:bldP spid="11272" grpId="0" animBg="1" autoUpdateAnimBg="0"/>
      <p:bldP spid="11273" grpId="0" animBg="1" autoUpdateAnimBg="0"/>
      <p:bldP spid="11274" grpId="0" animBg="1" autoUpdateAnimBg="0"/>
      <p:bldP spid="11275" grpId="0" animBg="1" autoUpdateAnimBg="0"/>
      <p:bldP spid="11276" grpId="0" animBg="1" autoUpdateAnimBg="0"/>
      <p:bldP spid="11277" grpId="0" autoUpdateAnimBg="0"/>
      <p:bldP spid="11278" grpId="0" autoUpdateAnimBg="0"/>
      <p:bldP spid="11279" grpId="0" autoUpdateAnimBg="0"/>
      <p:bldP spid="11280" grpId="0" autoUpdateAnimBg="0"/>
      <p:bldP spid="11281" grpId="0" autoUpdateAnimBg="0"/>
      <p:bldP spid="11282" grpId="0" autoUpdateAnimBg="0"/>
      <p:bldP spid="11283" grpId="0" autoUpdateAnimBg="0"/>
      <p:bldP spid="11284" grpId="0" autoUpdateAnimBg="0"/>
      <p:bldP spid="11285" grpId="0" autoUpdateAnimBg="0"/>
      <p:bldP spid="11286" grpId="0" autoUpdateAnimBg="0"/>
      <p:bldP spid="11287" grpId="0" autoUpdateAnimBg="0"/>
      <p:bldP spid="1128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76">
            <a:extLst>
              <a:ext uri="{FF2B5EF4-FFF2-40B4-BE49-F238E27FC236}">
                <a16:creationId xmlns:a16="http://schemas.microsoft.com/office/drawing/2014/main" id="{3CA12F97-A77E-4015-A961-9411EEAAB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15900"/>
            <a:ext cx="387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涉案财物中心系统实施效果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Freeform 40">
            <a:extLst>
              <a:ext uri="{FF2B5EF4-FFF2-40B4-BE49-F238E27FC236}">
                <a16:creationId xmlns:a16="http://schemas.microsoft.com/office/drawing/2014/main" id="{1DEA9201-9DE2-4359-A8D9-34AAE5CF43E5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4580" name="直接连接符 46">
            <a:extLst>
              <a:ext uri="{FF2B5EF4-FFF2-40B4-BE49-F238E27FC236}">
                <a16:creationId xmlns:a16="http://schemas.microsoft.com/office/drawing/2014/main" id="{9F55DC5A-75AB-44EA-9A82-71C8AD5E8C8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等腰三角形 2">
            <a:extLst>
              <a:ext uri="{FF2B5EF4-FFF2-40B4-BE49-F238E27FC236}">
                <a16:creationId xmlns:a16="http://schemas.microsoft.com/office/drawing/2014/main" id="{CC4452FF-BEFB-40FF-83E8-317AC65F1365}"/>
              </a:ext>
            </a:extLst>
          </p:cNvPr>
          <p:cNvSpPr>
            <a:spLocks/>
          </p:cNvSpPr>
          <p:nvPr/>
        </p:nvSpPr>
        <p:spPr bwMode="auto">
          <a:xfrm rot="3036074">
            <a:off x="4431507" y="2091531"/>
            <a:ext cx="1535112" cy="1774825"/>
          </a:xfrm>
          <a:custGeom>
            <a:avLst/>
            <a:gdLst>
              <a:gd name="T0" fmla="*/ 3223345 w 1152128"/>
              <a:gd name="T1" fmla="*/ 0 h 1333073"/>
              <a:gd name="T2" fmla="*/ 3847044 w 1152128"/>
              <a:gd name="T3" fmla="*/ 1070341 h 1333073"/>
              <a:gd name="T4" fmla="*/ 6446687 w 1152128"/>
              <a:gd name="T5" fmla="*/ 4216098 h 1333073"/>
              <a:gd name="T6" fmla="*/ 3223345 w 1152128"/>
              <a:gd name="T7" fmla="*/ 7424436 h 1333073"/>
              <a:gd name="T8" fmla="*/ 0 w 1152128"/>
              <a:gd name="T9" fmla="*/ 4216098 h 1333073"/>
              <a:gd name="T10" fmla="*/ 2599643 w 1152128"/>
              <a:gd name="T11" fmla="*/ 1070341 h 1333073"/>
              <a:gd name="T12" fmla="*/ 3223345 w 1152128"/>
              <a:gd name="T13" fmla="*/ 0 h 13330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2128"/>
              <a:gd name="T22" fmla="*/ 0 h 1333073"/>
              <a:gd name="T23" fmla="*/ 1152128 w 1152128"/>
              <a:gd name="T24" fmla="*/ 1333073 h 13330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tx2"/>
          </a:solidFill>
          <a:ln w="28575" cmpd="sng">
            <a:solidFill>
              <a:srgbClr val="F8F8F8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2" name="TextBox 5">
            <a:extLst>
              <a:ext uri="{FF2B5EF4-FFF2-40B4-BE49-F238E27FC236}">
                <a16:creationId xmlns:a16="http://schemas.microsoft.com/office/drawing/2014/main" id="{7B13B8EA-0F19-4140-929D-231A84696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400" y="2705100"/>
            <a:ext cx="11620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</a:rPr>
              <a:t>高效</a:t>
            </a:r>
          </a:p>
        </p:txBody>
      </p:sp>
      <p:sp>
        <p:nvSpPr>
          <p:cNvPr id="24583" name="等腰三角形 2">
            <a:extLst>
              <a:ext uri="{FF2B5EF4-FFF2-40B4-BE49-F238E27FC236}">
                <a16:creationId xmlns:a16="http://schemas.microsoft.com/office/drawing/2014/main" id="{72CEA9F0-A705-4252-B0FB-62A8D32F907D}"/>
              </a:ext>
            </a:extLst>
          </p:cNvPr>
          <p:cNvSpPr>
            <a:spLocks/>
          </p:cNvSpPr>
          <p:nvPr/>
        </p:nvSpPr>
        <p:spPr bwMode="auto">
          <a:xfrm rot="8763501">
            <a:off x="3357563" y="2659063"/>
            <a:ext cx="1533525" cy="1774825"/>
          </a:xfrm>
          <a:custGeom>
            <a:avLst/>
            <a:gdLst>
              <a:gd name="T0" fmla="*/ 3203405 w 1152128"/>
              <a:gd name="T1" fmla="*/ 0 h 1333073"/>
              <a:gd name="T2" fmla="*/ 3823245 w 1152128"/>
              <a:gd name="T3" fmla="*/ 1070341 h 1333073"/>
              <a:gd name="T4" fmla="*/ 6406807 w 1152128"/>
              <a:gd name="T5" fmla="*/ 4216098 h 1333073"/>
              <a:gd name="T6" fmla="*/ 3203405 w 1152128"/>
              <a:gd name="T7" fmla="*/ 7424436 h 1333073"/>
              <a:gd name="T8" fmla="*/ 0 w 1152128"/>
              <a:gd name="T9" fmla="*/ 4216098 h 1333073"/>
              <a:gd name="T10" fmla="*/ 2583561 w 1152128"/>
              <a:gd name="T11" fmla="*/ 1070341 h 1333073"/>
              <a:gd name="T12" fmla="*/ 3203405 w 1152128"/>
              <a:gd name="T13" fmla="*/ 0 h 13330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2128"/>
              <a:gd name="T22" fmla="*/ 0 h 1333073"/>
              <a:gd name="T23" fmla="*/ 1152128 w 1152128"/>
              <a:gd name="T24" fmla="*/ 1333073 h 13330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rgbClr val="F8F8F8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4" name="TextBox 7">
            <a:extLst>
              <a:ext uri="{FF2B5EF4-FFF2-40B4-BE49-F238E27FC236}">
                <a16:creationId xmlns:a16="http://schemas.microsoft.com/office/drawing/2014/main" id="{7934B040-9D9A-48E7-ADE9-DE41FC5C8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9788" y="3211513"/>
            <a:ext cx="11620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</a:rPr>
              <a:t>规范</a:t>
            </a:r>
          </a:p>
        </p:txBody>
      </p:sp>
      <p:sp>
        <p:nvSpPr>
          <p:cNvPr id="24585" name="等腰三角形 2">
            <a:extLst>
              <a:ext uri="{FF2B5EF4-FFF2-40B4-BE49-F238E27FC236}">
                <a16:creationId xmlns:a16="http://schemas.microsoft.com/office/drawing/2014/main" id="{C962F03B-DFF8-48DB-B82E-4ECE5F41E48D}"/>
              </a:ext>
            </a:extLst>
          </p:cNvPr>
          <p:cNvSpPr>
            <a:spLocks/>
          </p:cNvSpPr>
          <p:nvPr/>
        </p:nvSpPr>
        <p:spPr bwMode="auto">
          <a:xfrm rot="-5125426">
            <a:off x="3084513" y="1519238"/>
            <a:ext cx="1533525" cy="1774825"/>
          </a:xfrm>
          <a:custGeom>
            <a:avLst/>
            <a:gdLst>
              <a:gd name="T0" fmla="*/ 3203405 w 1152128"/>
              <a:gd name="T1" fmla="*/ 0 h 1333073"/>
              <a:gd name="T2" fmla="*/ 3823245 w 1152128"/>
              <a:gd name="T3" fmla="*/ 1070341 h 1333073"/>
              <a:gd name="T4" fmla="*/ 6406807 w 1152128"/>
              <a:gd name="T5" fmla="*/ 4216098 h 1333073"/>
              <a:gd name="T6" fmla="*/ 3203405 w 1152128"/>
              <a:gd name="T7" fmla="*/ 7424436 h 1333073"/>
              <a:gd name="T8" fmla="*/ 0 w 1152128"/>
              <a:gd name="T9" fmla="*/ 4216098 h 1333073"/>
              <a:gd name="T10" fmla="*/ 2583561 w 1152128"/>
              <a:gd name="T11" fmla="*/ 1070341 h 1333073"/>
              <a:gd name="T12" fmla="*/ 3203405 w 1152128"/>
              <a:gd name="T13" fmla="*/ 0 h 133307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52128"/>
              <a:gd name="T22" fmla="*/ 0 h 1333073"/>
              <a:gd name="T23" fmla="*/ 1152128 w 1152128"/>
              <a:gd name="T24" fmla="*/ 1333073 h 133307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tx1"/>
          </a:solidFill>
          <a:ln w="28575" cmpd="sng">
            <a:solidFill>
              <a:srgbClr val="F8F8F8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586" name="TextBox 9">
            <a:extLst>
              <a:ext uri="{FF2B5EF4-FFF2-40B4-BE49-F238E27FC236}">
                <a16:creationId xmlns:a16="http://schemas.microsoft.com/office/drawing/2014/main" id="{61967145-C898-4C73-8D5B-85BE153F1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350" y="2070100"/>
            <a:ext cx="11620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1800">
                <a:solidFill>
                  <a:srgbClr val="FFFFFF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准确</a:t>
            </a: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88" name="TextBox 11">
            <a:extLst>
              <a:ext uri="{FF2B5EF4-FFF2-40B4-BE49-F238E27FC236}">
                <a16:creationId xmlns:a16="http://schemas.microsoft.com/office/drawing/2014/main" id="{13DF3D60-A6E2-4704-B7DB-B67040A3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857375"/>
            <a:ext cx="2408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</a:rPr>
              <a:t>这里</a:t>
            </a: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每一件财物都有自己的条码身份使涉案信息一目了然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90" name="TextBox 13">
            <a:extLst>
              <a:ext uri="{FF2B5EF4-FFF2-40B4-BE49-F238E27FC236}">
                <a16:creationId xmlns:a16="http://schemas.microsoft.com/office/drawing/2014/main" id="{FA059CF9-A050-440D-9890-CA89A060E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2997200"/>
            <a:ext cx="2322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财物出入室，扫描枪一照，就可以完成管理信息库的自动更新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92" name="TextBox 15">
            <a:extLst>
              <a:ext uri="{FF2B5EF4-FFF2-40B4-BE49-F238E27FC236}">
                <a16:creationId xmlns:a16="http://schemas.microsoft.com/office/drawing/2014/main" id="{1C55B0CE-5963-4C32-B2B5-01C3FBD29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4867275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对涉案财物出入库环节统一录入，统一管理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54E49BF6-CCC5-48FF-87F3-2AE48A9BF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474788"/>
            <a:ext cx="20558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4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74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240"/>
                            </p:stCondLst>
                            <p:childTnLst>
                              <p:par>
                                <p:cTn id="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4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4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4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4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34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2" grpId="0" autoUpdateAnimBg="0"/>
      <p:bldP spid="24584" grpId="0" autoUpdateAnimBg="0"/>
      <p:bldP spid="24586" grpId="0" autoUpdateAnimBg="0"/>
      <p:bldP spid="24588" grpId="0" autoUpdateAnimBg="0"/>
      <p:bldP spid="24590" grpId="0" autoUpdateAnimBg="0"/>
      <p:bldP spid="2459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76">
            <a:extLst>
              <a:ext uri="{FF2B5EF4-FFF2-40B4-BE49-F238E27FC236}">
                <a16:creationId xmlns:a16="http://schemas.microsoft.com/office/drawing/2014/main" id="{164337B7-83B2-4128-9D55-B1F13F3C2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227013"/>
            <a:ext cx="4494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algn="ctr"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涉案财物中心系统工作流程介绍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3" name="Freeform 40">
            <a:extLst>
              <a:ext uri="{FF2B5EF4-FFF2-40B4-BE49-F238E27FC236}">
                <a16:creationId xmlns:a16="http://schemas.microsoft.com/office/drawing/2014/main" id="{8E56E1B2-0F91-4DEE-953F-571CC84283EB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5604" name="直接连接符 46">
            <a:extLst>
              <a:ext uri="{FF2B5EF4-FFF2-40B4-BE49-F238E27FC236}">
                <a16:creationId xmlns:a16="http://schemas.microsoft.com/office/drawing/2014/main" id="{28A1818F-6AA4-4C4B-946A-FB2194A2138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图片 19" descr="14640786841559034">
            <a:extLst>
              <a:ext uri="{FF2B5EF4-FFF2-40B4-BE49-F238E27FC236}">
                <a16:creationId xmlns:a16="http://schemas.microsoft.com/office/drawing/2014/main" id="{9751F721-7EBB-4398-9CDA-6817AB228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196975"/>
            <a:ext cx="7534275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76">
            <a:extLst>
              <a:ext uri="{FF2B5EF4-FFF2-40B4-BE49-F238E27FC236}">
                <a16:creationId xmlns:a16="http://schemas.microsoft.com/office/drawing/2014/main" id="{E09EADEC-8DCF-4495-A13B-5A249C452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179388"/>
            <a:ext cx="4492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algn="ctr"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涉案财物中心系统主要工作流程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7" name="Freeform 40">
            <a:extLst>
              <a:ext uri="{FF2B5EF4-FFF2-40B4-BE49-F238E27FC236}">
                <a16:creationId xmlns:a16="http://schemas.microsoft.com/office/drawing/2014/main" id="{6B66DE5C-C01B-41B2-BF07-4E353935291C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6628" name="直接连接符 46">
            <a:extLst>
              <a:ext uri="{FF2B5EF4-FFF2-40B4-BE49-F238E27FC236}">
                <a16:creationId xmlns:a16="http://schemas.microsoft.com/office/drawing/2014/main" id="{31AF1B96-FE92-47C8-B906-C889E75C4EC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6CA50E5-E6C1-472D-A9BF-9A4429852175}"/>
              </a:ext>
            </a:extLst>
          </p:cNvPr>
          <p:cNvGrpSpPr>
            <a:grpSpLocks/>
          </p:cNvGrpSpPr>
          <p:nvPr/>
        </p:nvGrpSpPr>
        <p:grpSpPr bwMode="auto">
          <a:xfrm>
            <a:off x="739775" y="1209675"/>
            <a:ext cx="7334250" cy="4365625"/>
            <a:chOff x="947981" y="2097814"/>
            <a:chExt cx="7333584" cy="3935930"/>
          </a:xfrm>
        </p:grpSpPr>
        <p:cxnSp>
          <p:nvCxnSpPr>
            <p:cNvPr id="52230" name="直接箭头连接符 17">
              <a:extLst>
                <a:ext uri="{FF2B5EF4-FFF2-40B4-BE49-F238E27FC236}">
                  <a16:creationId xmlns:a16="http://schemas.microsoft.com/office/drawing/2014/main" id="{75B43BB2-6477-4233-A78E-5A39D99065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83721" y="2556986"/>
              <a:ext cx="0" cy="882969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9" name="TextBox 87">
              <a:extLst>
                <a:ext uri="{FF2B5EF4-FFF2-40B4-BE49-F238E27FC236}">
                  <a16:creationId xmlns:a16="http://schemas.microsoft.com/office/drawing/2014/main" id="{D5A62460-5858-4C9A-B966-CB4A28AA1EDF}"/>
                </a:ext>
              </a:extLst>
            </p:cNvPr>
            <p:cNvSpPr txBox="1"/>
            <p:nvPr/>
          </p:nvSpPr>
          <p:spPr>
            <a:xfrm>
              <a:off x="3324253" y="2487113"/>
              <a:ext cx="2473100" cy="2547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rgbClr val="FF0000"/>
                  </a:solidFill>
                  <a:latin typeface="+mn-ea"/>
                  <a:ea typeface="+mn-ea"/>
                </a:rPr>
                <a:t>系统可以给每一个角色分配不同的权限</a:t>
              </a:r>
            </a:p>
          </p:txBody>
        </p:sp>
        <p:grpSp>
          <p:nvGrpSpPr>
            <p:cNvPr id="52232" name="组合 19">
              <a:extLst>
                <a:ext uri="{FF2B5EF4-FFF2-40B4-BE49-F238E27FC236}">
                  <a16:creationId xmlns:a16="http://schemas.microsoft.com/office/drawing/2014/main" id="{772BEB19-9F11-4FA1-AB97-94ACE8C26F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7981" y="2097814"/>
              <a:ext cx="7308812" cy="3935930"/>
              <a:chOff x="947981" y="2097814"/>
              <a:chExt cx="7308812" cy="3935930"/>
            </a:xfrm>
          </p:grpSpPr>
          <p:cxnSp>
            <p:nvCxnSpPr>
              <p:cNvPr id="52234" name="直接连接符 21">
                <a:extLst>
                  <a:ext uri="{FF2B5EF4-FFF2-40B4-BE49-F238E27FC236}">
                    <a16:creationId xmlns:a16="http://schemas.microsoft.com/office/drawing/2014/main" id="{D6BC89E3-C241-4A0D-A5BA-B241DF76F6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186270" y="2337334"/>
                <a:ext cx="0" cy="342037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52235" name="组合 96">
                <a:extLst>
                  <a:ext uri="{FF2B5EF4-FFF2-40B4-BE49-F238E27FC236}">
                    <a16:creationId xmlns:a16="http://schemas.microsoft.com/office/drawing/2014/main" id="{C9D93844-AD82-431D-A95B-CD99F0E0F1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47981" y="3422970"/>
                <a:ext cx="800219" cy="1073367"/>
                <a:chOff x="1614911" y="2837271"/>
                <a:chExt cx="800219" cy="1073367"/>
              </a:xfrm>
            </p:grpSpPr>
            <p:sp>
              <p:nvSpPr>
                <p:cNvPr id="83" name="TextBox 3">
                  <a:extLst>
                    <a:ext uri="{FF2B5EF4-FFF2-40B4-BE49-F238E27FC236}">
                      <a16:creationId xmlns:a16="http://schemas.microsoft.com/office/drawing/2014/main" id="{8FAB24F2-85BE-493C-9770-962976F8B95D}"/>
                    </a:ext>
                  </a:extLst>
                </p:cNvPr>
                <p:cNvSpPr txBox="1"/>
                <p:nvPr/>
              </p:nvSpPr>
              <p:spPr>
                <a:xfrm>
                  <a:off x="1614911" y="3633224"/>
                  <a:ext cx="800027" cy="27766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系统管理</a:t>
                  </a:r>
                </a:p>
              </p:txBody>
            </p:sp>
            <p:pic>
              <p:nvPicPr>
                <p:cNvPr id="52296" name="Picture 2">
                  <a:extLst>
                    <a:ext uri="{FF2B5EF4-FFF2-40B4-BE49-F238E27FC236}">
                      <a16:creationId xmlns:a16="http://schemas.microsoft.com/office/drawing/2014/main" id="{9452E27B-3FA3-4292-B1F2-CC37037E9BF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29703" y="2837271"/>
                  <a:ext cx="770635" cy="7403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2236" name="组合 9">
                <a:extLst>
                  <a:ext uri="{FF2B5EF4-FFF2-40B4-BE49-F238E27FC236}">
                    <a16:creationId xmlns:a16="http://schemas.microsoft.com/office/drawing/2014/main" id="{C6738202-A6A1-436C-8D93-DFC422F521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6270" y="4756014"/>
                <a:ext cx="5242431" cy="648072"/>
                <a:chOff x="1993865" y="4010524"/>
                <a:chExt cx="5242431" cy="648072"/>
              </a:xfrm>
            </p:grpSpPr>
            <p:sp>
              <p:nvSpPr>
                <p:cNvPr id="68" name="TextBox 14">
                  <a:extLst>
                    <a:ext uri="{FF2B5EF4-FFF2-40B4-BE49-F238E27FC236}">
                      <a16:creationId xmlns:a16="http://schemas.microsoft.com/office/drawing/2014/main" id="{850BD5B8-C16B-4C0F-8389-7F2DBBC33F9E}"/>
                    </a:ext>
                  </a:extLst>
                </p:cNvPr>
                <p:cNvSpPr txBox="1"/>
                <p:nvPr/>
              </p:nvSpPr>
              <p:spPr>
                <a:xfrm>
                  <a:off x="2844537" y="4184763"/>
                  <a:ext cx="492080" cy="27766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日志</a:t>
                  </a:r>
                </a:p>
              </p:txBody>
            </p:sp>
            <p:cxnSp>
              <p:nvCxnSpPr>
                <p:cNvPr id="52281" name="直接连接符 68">
                  <a:extLst>
                    <a:ext uri="{FF2B5EF4-FFF2-40B4-BE49-F238E27FC236}">
                      <a16:creationId xmlns:a16="http://schemas.microsoft.com/office/drawing/2014/main" id="{2DC603AB-AE10-4A77-A421-67245F3DFAB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4602586" y="4334562"/>
                  <a:ext cx="2587229" cy="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282" name="直接连接符 69">
                  <a:extLst>
                    <a:ext uri="{FF2B5EF4-FFF2-40B4-BE49-F238E27FC236}">
                      <a16:creationId xmlns:a16="http://schemas.microsoft.com/office/drawing/2014/main" id="{7D01B286-3263-4FFC-B10A-36573364E45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599242" y="4154540"/>
                  <a:ext cx="0" cy="36555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283" name="直接连接符 70">
                  <a:extLst>
                    <a:ext uri="{FF2B5EF4-FFF2-40B4-BE49-F238E27FC236}">
                      <a16:creationId xmlns:a16="http://schemas.microsoft.com/office/drawing/2014/main" id="{9802F644-12C3-4C6B-BE22-A45920F432C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447423" y="4154540"/>
                  <a:ext cx="14401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284" name="直接连接符 71">
                  <a:extLst>
                    <a:ext uri="{FF2B5EF4-FFF2-40B4-BE49-F238E27FC236}">
                      <a16:creationId xmlns:a16="http://schemas.microsoft.com/office/drawing/2014/main" id="{7BB7BE20-96E1-4802-95F5-E5A79914AB5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447423" y="4520097"/>
                  <a:ext cx="14401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73" name="TextBox 61">
                  <a:extLst>
                    <a:ext uri="{FF2B5EF4-FFF2-40B4-BE49-F238E27FC236}">
                      <a16:creationId xmlns:a16="http://schemas.microsoft.com/office/drawing/2014/main" id="{20F78765-581D-459B-BFA5-FF20585F3A42}"/>
                    </a:ext>
                  </a:extLst>
                </p:cNvPr>
                <p:cNvSpPr txBox="1"/>
                <p:nvPr/>
              </p:nvSpPr>
              <p:spPr>
                <a:xfrm>
                  <a:off x="3647739" y="4010151"/>
                  <a:ext cx="800027" cy="27766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操作日志</a:t>
                  </a:r>
                </a:p>
              </p:txBody>
            </p:sp>
            <p:sp>
              <p:nvSpPr>
                <p:cNvPr id="74" name="TextBox 62">
                  <a:extLst>
                    <a:ext uri="{FF2B5EF4-FFF2-40B4-BE49-F238E27FC236}">
                      <a16:creationId xmlns:a16="http://schemas.microsoft.com/office/drawing/2014/main" id="{92EE92F4-5055-44EC-BD4C-B2655F352C13}"/>
                    </a:ext>
                  </a:extLst>
                </p:cNvPr>
                <p:cNvSpPr txBox="1"/>
                <p:nvPr/>
              </p:nvSpPr>
              <p:spPr>
                <a:xfrm>
                  <a:off x="3647739" y="4380843"/>
                  <a:ext cx="800027" cy="27766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业务日志</a:t>
                  </a:r>
                </a:p>
              </p:txBody>
            </p:sp>
            <p:cxnSp>
              <p:nvCxnSpPr>
                <p:cNvPr id="52287" name="直接连接符 74">
                  <a:extLst>
                    <a:ext uri="{FF2B5EF4-FFF2-40B4-BE49-F238E27FC236}">
                      <a16:creationId xmlns:a16="http://schemas.microsoft.com/office/drawing/2014/main" id="{3B3040AF-D9C4-402A-8310-371E7050206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V="1">
                  <a:off x="7189815" y="4010524"/>
                  <a:ext cx="0" cy="32403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288" name="直接连接符 75">
                  <a:extLst>
                    <a:ext uri="{FF2B5EF4-FFF2-40B4-BE49-F238E27FC236}">
                      <a16:creationId xmlns:a16="http://schemas.microsoft.com/office/drawing/2014/main" id="{746D454E-16A3-420D-927F-E6A3023E5AF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547320" y="4154540"/>
                  <a:ext cx="14401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289" name="直接连接符 76">
                  <a:extLst>
                    <a:ext uri="{FF2B5EF4-FFF2-40B4-BE49-F238E27FC236}">
                      <a16:creationId xmlns:a16="http://schemas.microsoft.com/office/drawing/2014/main" id="{2DA66BFC-1A81-4FFC-90B1-FEDCFA07CDA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547320" y="4520097"/>
                  <a:ext cx="14401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290" name="直接连接符 77">
                  <a:extLst>
                    <a:ext uri="{FF2B5EF4-FFF2-40B4-BE49-F238E27FC236}">
                      <a16:creationId xmlns:a16="http://schemas.microsoft.com/office/drawing/2014/main" id="{A713D8CA-DD11-4FA4-AFB0-162144CCACE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549852" y="4154540"/>
                  <a:ext cx="0" cy="36555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291" name="直接连接符 78">
                  <a:extLst>
                    <a:ext uri="{FF2B5EF4-FFF2-40B4-BE49-F238E27FC236}">
                      <a16:creationId xmlns:a16="http://schemas.microsoft.com/office/drawing/2014/main" id="{1D48E386-B3BF-4374-99DD-4C6066EFC66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387113" y="4334559"/>
                  <a:ext cx="144016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224E9BCC-0DA8-44DB-8566-B15A0C3C32A8}"/>
                    </a:ext>
                  </a:extLst>
                </p:cNvPr>
                <p:cNvSpPr txBox="1"/>
                <p:nvPr/>
              </p:nvSpPr>
              <p:spPr>
                <a:xfrm>
                  <a:off x="4627138" y="4045931"/>
                  <a:ext cx="2608025" cy="576793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defRPr/>
                  </a:pPr>
                  <a:r>
                    <a:rPr lang="zh-CN" altLang="en-US" sz="1050" dirty="0">
                      <a:solidFill>
                        <a:srgbClr val="FF0000"/>
                      </a:solidFill>
                      <a:latin typeface="+mn-ea"/>
                      <a:ea typeface="+mn-ea"/>
                    </a:rPr>
                    <a:t>系统会记录下每一个用户做的每一项操作</a:t>
                  </a:r>
                  <a:endParaRPr lang="en-US" altLang="zh-CN" sz="1050" dirty="0">
                    <a:solidFill>
                      <a:srgbClr val="FF0000"/>
                    </a:solidFill>
                    <a:latin typeface="+mn-ea"/>
                    <a:ea typeface="+mn-ea"/>
                  </a:endParaRPr>
                </a:p>
                <a:p>
                  <a:pPr>
                    <a:lnSpc>
                      <a:spcPct val="150000"/>
                    </a:lnSpc>
                    <a:defRPr/>
                  </a:pPr>
                  <a:r>
                    <a:rPr lang="zh-CN" altLang="en-US" sz="1050" dirty="0">
                      <a:solidFill>
                        <a:srgbClr val="FF0000"/>
                      </a:solidFill>
                      <a:latin typeface="+mn-ea"/>
                      <a:ea typeface="+mn-ea"/>
                    </a:rPr>
                    <a:t>生成对应的日志，且只能查，不可改</a:t>
                  </a:r>
                </a:p>
              </p:txBody>
            </p:sp>
            <p:cxnSp>
              <p:nvCxnSpPr>
                <p:cNvPr id="52293" name="直接连接符 80">
                  <a:extLst>
                    <a:ext uri="{FF2B5EF4-FFF2-40B4-BE49-F238E27FC236}">
                      <a16:creationId xmlns:a16="http://schemas.microsoft.com/office/drawing/2014/main" id="{8CC6FEAF-F5D0-4940-B174-06EEC54188E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993865" y="4287523"/>
                  <a:ext cx="18002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pic>
              <p:nvPicPr>
                <p:cNvPr id="52294" name="Picture 3" descr="E:\图标\256-256\callcenter_girls_orange.png">
                  <a:extLst>
                    <a:ext uri="{FF2B5EF4-FFF2-40B4-BE49-F238E27FC236}">
                      <a16:creationId xmlns:a16="http://schemas.microsoft.com/office/drawing/2014/main" id="{AADB5318-4385-4199-B5BD-0D045EAA5B3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78729" y="4093893"/>
                  <a:ext cx="435095" cy="4350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237" name="组合 24">
                <a:extLst>
                  <a:ext uri="{FF2B5EF4-FFF2-40B4-BE49-F238E27FC236}">
                    <a16:creationId xmlns:a16="http://schemas.microsoft.com/office/drawing/2014/main" id="{203B3581-6E39-4B16-94C3-F57C78E43F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6093" y="2714047"/>
                <a:ext cx="6300700" cy="2005067"/>
                <a:chOff x="1763688" y="1968557"/>
                <a:chExt cx="6300700" cy="2005067"/>
              </a:xfrm>
            </p:grpSpPr>
            <p:sp>
              <p:nvSpPr>
                <p:cNvPr id="40" name="TextBox 6">
                  <a:extLst>
                    <a:ext uri="{FF2B5EF4-FFF2-40B4-BE49-F238E27FC236}">
                      <a16:creationId xmlns:a16="http://schemas.microsoft.com/office/drawing/2014/main" id="{2E539E97-2D8B-4051-9CF8-BE9D7FE5E202}"/>
                    </a:ext>
                  </a:extLst>
                </p:cNvPr>
                <p:cNvSpPr txBox="1"/>
                <p:nvPr/>
              </p:nvSpPr>
              <p:spPr>
                <a:xfrm>
                  <a:off x="2844536" y="2886621"/>
                  <a:ext cx="492080" cy="27766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角色</a:t>
                  </a:r>
                </a:p>
              </p:txBody>
            </p:sp>
            <p:sp>
              <p:nvSpPr>
                <p:cNvPr id="41" name="TextBox 8">
                  <a:extLst>
                    <a:ext uri="{FF2B5EF4-FFF2-40B4-BE49-F238E27FC236}">
                      <a16:creationId xmlns:a16="http://schemas.microsoft.com/office/drawing/2014/main" id="{9708ABAF-61F0-42E3-9546-FCC1EA0F4079}"/>
                    </a:ext>
                  </a:extLst>
                </p:cNvPr>
                <p:cNvSpPr txBox="1"/>
                <p:nvPr/>
              </p:nvSpPr>
              <p:spPr>
                <a:xfrm>
                  <a:off x="3842983" y="1969192"/>
                  <a:ext cx="954000" cy="193790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ctr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zh-CN" sz="1200" dirty="0">
                      <a:solidFill>
                        <a:srgbClr val="000000"/>
                      </a:solidFill>
                      <a:latin typeface="+mn-ea"/>
                      <a:ea typeface="+mn-ea"/>
                    </a:rPr>
                    <a:t>仓库管理员</a:t>
                  </a:r>
                  <a:endParaRPr lang="zh-CN" altLang="zh-CN" sz="1200" dirty="0">
                    <a:latin typeface="+mn-ea"/>
                    <a:ea typeface="+mn-ea"/>
                  </a:endParaRPr>
                </a:p>
                <a:p>
                  <a:pPr fontAlgn="ctr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zh-CN" sz="1200" dirty="0">
                      <a:solidFill>
                        <a:srgbClr val="000000"/>
                      </a:solidFill>
                      <a:latin typeface="+mn-ea"/>
                      <a:ea typeface="+mn-ea"/>
                    </a:rPr>
                    <a:t>单位领导</a:t>
                  </a:r>
                  <a:endParaRPr lang="en-US" altLang="zh-CN" sz="1200" dirty="0">
                    <a:solidFill>
                      <a:srgbClr val="000000"/>
                    </a:solidFill>
                    <a:latin typeface="+mn-ea"/>
                    <a:ea typeface="+mn-ea"/>
                  </a:endParaRPr>
                </a:p>
                <a:p>
                  <a:pPr fontAlgn="ctr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zh-CN" sz="1200" dirty="0">
                      <a:solidFill>
                        <a:srgbClr val="000000"/>
                      </a:solidFill>
                      <a:latin typeface="+mn-ea"/>
                      <a:ea typeface="+mn-ea"/>
                    </a:rPr>
                    <a:t>民警</a:t>
                  </a:r>
                  <a:endParaRPr lang="zh-CN" altLang="zh-CN" sz="1200" dirty="0">
                    <a:latin typeface="+mn-ea"/>
                    <a:ea typeface="+mn-ea"/>
                  </a:endParaRPr>
                </a:p>
                <a:p>
                  <a:pPr fontAlgn="ctr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zh-CN" sz="1200" dirty="0">
                      <a:solidFill>
                        <a:srgbClr val="000000"/>
                      </a:solidFill>
                      <a:latin typeface="+mn-ea"/>
                      <a:ea typeface="+mn-ea"/>
                    </a:rPr>
                    <a:t>审核人</a:t>
                  </a:r>
                  <a:endParaRPr lang="zh-CN" altLang="zh-CN" sz="1200" dirty="0">
                    <a:latin typeface="+mn-ea"/>
                    <a:ea typeface="+mn-ea"/>
                  </a:endParaRPr>
                </a:p>
                <a:p>
                  <a:pPr fontAlgn="ctr">
                    <a:lnSpc>
                      <a:spcPct val="2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200" dirty="0">
                      <a:solidFill>
                        <a:srgbClr val="000000"/>
                      </a:solidFill>
                      <a:latin typeface="+mn-ea"/>
                      <a:ea typeface="+mn-ea"/>
                    </a:rPr>
                    <a:t>……</a:t>
                  </a:r>
                  <a:endParaRPr lang="zh-CN" altLang="zh-CN" sz="1200" dirty="0">
                    <a:latin typeface="+mn-ea"/>
                    <a:ea typeface="+mn-ea"/>
                  </a:endParaRPr>
                </a:p>
              </p:txBody>
            </p:sp>
            <p:grpSp>
              <p:nvGrpSpPr>
                <p:cNvPr id="52254" name="组合 26">
                  <a:extLst>
                    <a:ext uri="{FF2B5EF4-FFF2-40B4-BE49-F238E27FC236}">
                      <a16:creationId xmlns:a16="http://schemas.microsoft.com/office/drawing/2014/main" id="{37FA2A49-4F9D-41EE-80F4-BF169ABA89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59121" y="2282760"/>
                  <a:ext cx="250070" cy="1489378"/>
                  <a:chOff x="3529842" y="2282760"/>
                  <a:chExt cx="250070" cy="1489378"/>
                </a:xfrm>
              </p:grpSpPr>
              <p:cxnSp>
                <p:nvCxnSpPr>
                  <p:cNvPr id="52274" name="直接连接符 61">
                    <a:extLst>
                      <a:ext uri="{FF2B5EF4-FFF2-40B4-BE49-F238E27FC236}">
                        <a16:creationId xmlns:a16="http://schemas.microsoft.com/office/drawing/2014/main" id="{BFF76128-194C-4969-B7C4-8D203D17443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2282760"/>
                    <a:ext cx="10801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275" name="直接连接符 62">
                    <a:extLst>
                      <a:ext uri="{FF2B5EF4-FFF2-40B4-BE49-F238E27FC236}">
                        <a16:creationId xmlns:a16="http://schemas.microsoft.com/office/drawing/2014/main" id="{1C86484A-E79E-43EA-BDCD-CDDE0F8CDF6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2282760"/>
                    <a:ext cx="0" cy="148937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276" name="直接连接符 63">
                    <a:extLst>
                      <a:ext uri="{FF2B5EF4-FFF2-40B4-BE49-F238E27FC236}">
                        <a16:creationId xmlns:a16="http://schemas.microsoft.com/office/drawing/2014/main" id="{B620E0B8-E6C2-4A03-AD6C-03954AE99B3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2641476"/>
                    <a:ext cx="10801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277" name="直接连接符 64">
                    <a:extLst>
                      <a:ext uri="{FF2B5EF4-FFF2-40B4-BE49-F238E27FC236}">
                        <a16:creationId xmlns:a16="http://schemas.microsoft.com/office/drawing/2014/main" id="{59B41213-7100-42C7-8ABC-1584A2B802F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29842" y="3037520"/>
                    <a:ext cx="250070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278" name="直接连接符 65">
                    <a:extLst>
                      <a:ext uri="{FF2B5EF4-FFF2-40B4-BE49-F238E27FC236}">
                        <a16:creationId xmlns:a16="http://schemas.microsoft.com/office/drawing/2014/main" id="{D35BBFCB-0F2D-4651-9288-7EF7F975462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3361556"/>
                    <a:ext cx="10801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279" name="直接连接符 66">
                    <a:extLst>
                      <a:ext uri="{FF2B5EF4-FFF2-40B4-BE49-F238E27FC236}">
                        <a16:creationId xmlns:a16="http://schemas.microsoft.com/office/drawing/2014/main" id="{911BF319-1A42-48E4-B2DE-84E27A22534D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3772138"/>
                    <a:ext cx="10801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43" name="TextBox 13">
                  <a:extLst>
                    <a:ext uri="{FF2B5EF4-FFF2-40B4-BE49-F238E27FC236}">
                      <a16:creationId xmlns:a16="http://schemas.microsoft.com/office/drawing/2014/main" id="{7FC62F4B-6325-43B6-8DBD-31B5DF70D30B}"/>
                    </a:ext>
                  </a:extLst>
                </p:cNvPr>
                <p:cNvSpPr txBox="1"/>
                <p:nvPr/>
              </p:nvSpPr>
              <p:spPr>
                <a:xfrm>
                  <a:off x="7417709" y="2035029"/>
                  <a:ext cx="646053" cy="193790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200000"/>
                    </a:lnSpc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刘警官</a:t>
                  </a:r>
                  <a:endParaRPr lang="en-US" altLang="zh-CN" sz="1200" dirty="0">
                    <a:latin typeface="+mn-ea"/>
                    <a:ea typeface="+mn-ea"/>
                  </a:endParaRPr>
                </a:p>
                <a:p>
                  <a:pPr>
                    <a:lnSpc>
                      <a:spcPct val="200000"/>
                    </a:lnSpc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林警官</a:t>
                  </a:r>
                  <a:endParaRPr lang="en-US" altLang="zh-CN" sz="1200" dirty="0">
                    <a:latin typeface="+mn-ea"/>
                    <a:ea typeface="+mn-ea"/>
                  </a:endParaRPr>
                </a:p>
                <a:p>
                  <a:pPr>
                    <a:lnSpc>
                      <a:spcPct val="200000"/>
                    </a:lnSpc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陈警官</a:t>
                  </a:r>
                  <a:endParaRPr lang="en-US" altLang="zh-CN" sz="1200" dirty="0">
                    <a:latin typeface="+mn-ea"/>
                    <a:ea typeface="+mn-ea"/>
                  </a:endParaRPr>
                </a:p>
                <a:p>
                  <a:pPr>
                    <a:lnSpc>
                      <a:spcPct val="200000"/>
                    </a:lnSpc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王警官</a:t>
                  </a:r>
                  <a:endParaRPr lang="en-US" altLang="zh-CN" sz="1200" dirty="0">
                    <a:latin typeface="+mn-ea"/>
                    <a:ea typeface="+mn-ea"/>
                  </a:endParaRPr>
                </a:p>
                <a:p>
                  <a:pPr>
                    <a:lnSpc>
                      <a:spcPct val="200000"/>
                    </a:lnSpc>
                    <a:defRPr/>
                  </a:pPr>
                  <a:r>
                    <a:rPr lang="en-US" altLang="zh-CN" sz="1200" dirty="0">
                      <a:latin typeface="+mn-ea"/>
                      <a:ea typeface="+mn-ea"/>
                    </a:rPr>
                    <a:t>……</a:t>
                  </a:r>
                  <a:endParaRPr lang="zh-CN" altLang="en-US" sz="1200" dirty="0">
                    <a:latin typeface="+mn-ea"/>
                    <a:ea typeface="+mn-ea"/>
                  </a:endParaRPr>
                </a:p>
              </p:txBody>
            </p:sp>
            <p:sp>
              <p:nvSpPr>
                <p:cNvPr id="44" name="TextBox 5">
                  <a:extLst>
                    <a:ext uri="{FF2B5EF4-FFF2-40B4-BE49-F238E27FC236}">
                      <a16:creationId xmlns:a16="http://schemas.microsoft.com/office/drawing/2014/main" id="{73F22639-23C4-44BD-ACA4-B5C9C5CC02E4}"/>
                    </a:ext>
                  </a:extLst>
                </p:cNvPr>
                <p:cNvSpPr txBox="1"/>
                <p:nvPr/>
              </p:nvSpPr>
              <p:spPr>
                <a:xfrm>
                  <a:off x="6443072" y="2035029"/>
                  <a:ext cx="582559" cy="1937909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200000"/>
                    </a:lnSpc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帐号</a:t>
                  </a:r>
                  <a:r>
                    <a:rPr lang="en-US" altLang="zh-CN" sz="1200" dirty="0">
                      <a:latin typeface="+mn-ea"/>
                      <a:ea typeface="+mn-ea"/>
                    </a:rPr>
                    <a:t>1</a:t>
                  </a:r>
                </a:p>
                <a:p>
                  <a:pPr>
                    <a:lnSpc>
                      <a:spcPct val="200000"/>
                    </a:lnSpc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帐号</a:t>
                  </a:r>
                  <a:r>
                    <a:rPr lang="en-US" altLang="zh-CN" sz="1200" dirty="0">
                      <a:latin typeface="+mn-ea"/>
                      <a:ea typeface="+mn-ea"/>
                    </a:rPr>
                    <a:t>2</a:t>
                  </a:r>
                  <a:endParaRPr lang="zh-CN" altLang="en-US" sz="1200" dirty="0">
                    <a:latin typeface="+mn-ea"/>
                    <a:ea typeface="+mn-ea"/>
                  </a:endParaRPr>
                </a:p>
                <a:p>
                  <a:pPr>
                    <a:lnSpc>
                      <a:spcPct val="200000"/>
                    </a:lnSpc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帐号</a:t>
                  </a:r>
                  <a:r>
                    <a:rPr lang="en-US" altLang="zh-CN" sz="1200" dirty="0">
                      <a:latin typeface="+mn-ea"/>
                      <a:ea typeface="+mn-ea"/>
                    </a:rPr>
                    <a:t>3</a:t>
                  </a:r>
                  <a:endParaRPr lang="zh-CN" altLang="en-US" sz="1200" dirty="0">
                    <a:latin typeface="+mn-ea"/>
                    <a:ea typeface="+mn-ea"/>
                  </a:endParaRPr>
                </a:p>
                <a:p>
                  <a:pPr>
                    <a:lnSpc>
                      <a:spcPct val="200000"/>
                    </a:lnSpc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帐号</a:t>
                  </a:r>
                  <a:r>
                    <a:rPr lang="en-US" altLang="zh-CN" sz="1200" dirty="0">
                      <a:latin typeface="+mn-ea"/>
                      <a:ea typeface="+mn-ea"/>
                    </a:rPr>
                    <a:t>4</a:t>
                  </a:r>
                </a:p>
                <a:p>
                  <a:pPr>
                    <a:lnSpc>
                      <a:spcPct val="200000"/>
                    </a:lnSpc>
                    <a:defRPr/>
                  </a:pPr>
                  <a:r>
                    <a:rPr lang="en-US" altLang="zh-CN" sz="1200" dirty="0">
                      <a:latin typeface="+mn-ea"/>
                      <a:ea typeface="+mn-ea"/>
                    </a:rPr>
                    <a:t>……</a:t>
                  </a:r>
                  <a:endParaRPr lang="zh-CN" altLang="en-US" sz="1200" dirty="0">
                    <a:latin typeface="+mn-ea"/>
                    <a:ea typeface="+mn-ea"/>
                  </a:endParaRPr>
                </a:p>
              </p:txBody>
            </p:sp>
            <p:grpSp>
              <p:nvGrpSpPr>
                <p:cNvPr id="52257" name="组合 27">
                  <a:extLst>
                    <a:ext uri="{FF2B5EF4-FFF2-40B4-BE49-F238E27FC236}">
                      <a16:creationId xmlns:a16="http://schemas.microsoft.com/office/drawing/2014/main" id="{E35E1C8B-1D5C-420B-B6BD-3DCD828D0B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301479" y="2301265"/>
                  <a:ext cx="108012" cy="1489378"/>
                  <a:chOff x="3671900" y="2282760"/>
                  <a:chExt cx="108012" cy="1489378"/>
                </a:xfrm>
              </p:grpSpPr>
              <p:cxnSp>
                <p:nvCxnSpPr>
                  <p:cNvPr id="52268" name="直接连接符 55">
                    <a:extLst>
                      <a:ext uri="{FF2B5EF4-FFF2-40B4-BE49-F238E27FC236}">
                        <a16:creationId xmlns:a16="http://schemas.microsoft.com/office/drawing/2014/main" id="{4EED7914-0CA9-47F0-9E57-DCB98C26C1C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2282760"/>
                    <a:ext cx="10801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269" name="直接连接符 56">
                    <a:extLst>
                      <a:ext uri="{FF2B5EF4-FFF2-40B4-BE49-F238E27FC236}">
                        <a16:creationId xmlns:a16="http://schemas.microsoft.com/office/drawing/2014/main" id="{F06E6324-B8C0-4819-8AC0-8D2007A19076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2282760"/>
                    <a:ext cx="0" cy="1489378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270" name="直接连接符 57">
                    <a:extLst>
                      <a:ext uri="{FF2B5EF4-FFF2-40B4-BE49-F238E27FC236}">
                        <a16:creationId xmlns:a16="http://schemas.microsoft.com/office/drawing/2014/main" id="{51525649-A4C8-4157-9857-EA20226DBC5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2641476"/>
                    <a:ext cx="10801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271" name="直接连接符 58">
                    <a:extLst>
                      <a:ext uri="{FF2B5EF4-FFF2-40B4-BE49-F238E27FC236}">
                        <a16:creationId xmlns:a16="http://schemas.microsoft.com/office/drawing/2014/main" id="{D8542958-1BF9-4753-9B43-EDA07C99D5B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3037520"/>
                    <a:ext cx="10801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272" name="直接连接符 59">
                    <a:extLst>
                      <a:ext uri="{FF2B5EF4-FFF2-40B4-BE49-F238E27FC236}">
                        <a16:creationId xmlns:a16="http://schemas.microsoft.com/office/drawing/2014/main" id="{FD696D0C-B6B7-4E43-8C86-68F9838768B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3361556"/>
                    <a:ext cx="10801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273" name="直接连接符 60">
                    <a:extLst>
                      <a:ext uri="{FF2B5EF4-FFF2-40B4-BE49-F238E27FC236}">
                        <a16:creationId xmlns:a16="http://schemas.microsoft.com/office/drawing/2014/main" id="{DBF1F71A-60B1-41A2-AB11-55B8D54C1C2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3772138"/>
                    <a:ext cx="10801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52258" name="组合 7">
                  <a:extLst>
                    <a:ext uri="{FF2B5EF4-FFF2-40B4-BE49-F238E27FC236}">
                      <a16:creationId xmlns:a16="http://schemas.microsoft.com/office/drawing/2014/main" id="{101A8C43-1B05-4826-AD9B-FEA5FF8924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164288" y="2301265"/>
                  <a:ext cx="108012" cy="1489378"/>
                  <a:chOff x="3671900" y="2282760"/>
                  <a:chExt cx="108012" cy="1489378"/>
                </a:xfrm>
              </p:grpSpPr>
              <p:cxnSp>
                <p:nvCxnSpPr>
                  <p:cNvPr id="52263" name="直接连接符 50">
                    <a:extLst>
                      <a:ext uri="{FF2B5EF4-FFF2-40B4-BE49-F238E27FC236}">
                        <a16:creationId xmlns:a16="http://schemas.microsoft.com/office/drawing/2014/main" id="{C6F94844-2D9C-45A6-8925-0B91FC1CA50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2282760"/>
                    <a:ext cx="10801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264" name="直接连接符 51">
                    <a:extLst>
                      <a:ext uri="{FF2B5EF4-FFF2-40B4-BE49-F238E27FC236}">
                        <a16:creationId xmlns:a16="http://schemas.microsoft.com/office/drawing/2014/main" id="{6336B3BA-F7DE-4A3C-A9A7-41395FB7DE3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2641476"/>
                    <a:ext cx="10801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265" name="直接连接符 52">
                    <a:extLst>
                      <a:ext uri="{FF2B5EF4-FFF2-40B4-BE49-F238E27FC236}">
                        <a16:creationId xmlns:a16="http://schemas.microsoft.com/office/drawing/2014/main" id="{5F6DE64A-B621-4F99-A14C-5485785384B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3037520"/>
                    <a:ext cx="10801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266" name="直接连接符 53">
                    <a:extLst>
                      <a:ext uri="{FF2B5EF4-FFF2-40B4-BE49-F238E27FC236}">
                        <a16:creationId xmlns:a16="http://schemas.microsoft.com/office/drawing/2014/main" id="{143F2FA2-D38C-4EAA-B5CE-7E7E913E30B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3361556"/>
                    <a:ext cx="10801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52267" name="直接连接符 54">
                    <a:extLst>
                      <a:ext uri="{FF2B5EF4-FFF2-40B4-BE49-F238E27FC236}">
                        <a16:creationId xmlns:a16="http://schemas.microsoft.com/office/drawing/2014/main" id="{530FC5E9-3775-4C2E-980B-01325AA6DC3B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1900" y="3772138"/>
                    <a:ext cx="108012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52259" name="直接箭头连接符 46">
                  <a:extLst>
                    <a:ext uri="{FF2B5EF4-FFF2-40B4-BE49-F238E27FC236}">
                      <a16:creationId xmlns:a16="http://schemas.microsoft.com/office/drawing/2014/main" id="{0CDED0E7-8072-4C50-8078-09A933F3BC2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4609291" y="3037520"/>
                  <a:ext cx="1548172" cy="0"/>
                </a:xfrm>
                <a:prstGeom prst="straightConnector1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</p:cxnSp>
            <p:cxnSp>
              <p:nvCxnSpPr>
                <p:cNvPr id="52260" name="直接连接符 47">
                  <a:extLst>
                    <a:ext uri="{FF2B5EF4-FFF2-40B4-BE49-F238E27FC236}">
                      <a16:creationId xmlns:a16="http://schemas.microsoft.com/office/drawing/2014/main" id="{5F8AF726-A28F-45C2-992E-FCC759F0D7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763688" y="3025295"/>
                  <a:ext cx="410197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49" name="TextBox 88">
                  <a:extLst>
                    <a:ext uri="{FF2B5EF4-FFF2-40B4-BE49-F238E27FC236}">
                      <a16:creationId xmlns:a16="http://schemas.microsoft.com/office/drawing/2014/main" id="{3A5E8B64-3980-435C-B156-3DF86159325D}"/>
                    </a:ext>
                  </a:extLst>
                </p:cNvPr>
                <p:cNvSpPr txBox="1"/>
                <p:nvPr/>
              </p:nvSpPr>
              <p:spPr>
                <a:xfrm>
                  <a:off x="4796984" y="2749221"/>
                  <a:ext cx="1127023" cy="57536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  <a:defRPr/>
                  </a:pPr>
                  <a:r>
                    <a:rPr lang="zh-CN" altLang="en-US" sz="1050" dirty="0">
                      <a:solidFill>
                        <a:srgbClr val="FF0000"/>
                      </a:solidFill>
                      <a:latin typeface="+mn-ea"/>
                      <a:ea typeface="+mn-ea"/>
                    </a:rPr>
                    <a:t>系统可以将角色</a:t>
                  </a:r>
                  <a:endParaRPr lang="en-US" altLang="zh-CN" sz="1050" dirty="0">
                    <a:solidFill>
                      <a:srgbClr val="FF0000"/>
                    </a:solidFill>
                    <a:latin typeface="+mn-ea"/>
                    <a:ea typeface="+mn-ea"/>
                  </a:endParaRPr>
                </a:p>
                <a:p>
                  <a:pPr>
                    <a:lnSpc>
                      <a:spcPct val="150000"/>
                    </a:lnSpc>
                    <a:defRPr/>
                  </a:pPr>
                  <a:r>
                    <a:rPr lang="zh-CN" altLang="en-US" sz="1050" dirty="0">
                      <a:solidFill>
                        <a:srgbClr val="FF0000"/>
                      </a:solidFill>
                      <a:latin typeface="+mn-ea"/>
                      <a:ea typeface="+mn-ea"/>
                    </a:rPr>
                    <a:t>赋予不同的帐号</a:t>
                  </a:r>
                </a:p>
              </p:txBody>
            </p:sp>
            <p:pic>
              <p:nvPicPr>
                <p:cNvPr id="52262" name="Picture 4" descr="E:\图标\256-256\family256.png">
                  <a:extLst>
                    <a:ext uri="{FF2B5EF4-FFF2-40B4-BE49-F238E27FC236}">
                      <a16:creationId xmlns:a16="http://schemas.microsoft.com/office/drawing/2014/main" id="{B76E9550-D937-44C9-82E2-71B78B9DB0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68028" y="2797048"/>
                  <a:ext cx="456496" cy="456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52238" name="组合 10">
                <a:extLst>
                  <a:ext uri="{FF2B5EF4-FFF2-40B4-BE49-F238E27FC236}">
                    <a16:creationId xmlns:a16="http://schemas.microsoft.com/office/drawing/2014/main" id="{C4EEC994-F364-4FB4-82A6-29E2E266AB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6270" y="2097814"/>
                <a:ext cx="3922821" cy="479040"/>
                <a:chOff x="1993865" y="1352324"/>
                <a:chExt cx="3922821" cy="479040"/>
              </a:xfrm>
            </p:grpSpPr>
            <p:cxnSp>
              <p:nvCxnSpPr>
                <p:cNvPr id="52245" name="直接连接符 32">
                  <a:extLst>
                    <a:ext uri="{FF2B5EF4-FFF2-40B4-BE49-F238E27FC236}">
                      <a16:creationId xmlns:a16="http://schemas.microsoft.com/office/drawing/2014/main" id="{A24EFDA1-2C4B-43D1-9D1E-F6B7AB26F5D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993865" y="1591844"/>
                  <a:ext cx="18002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grpSp>
              <p:nvGrpSpPr>
                <p:cNvPr id="52246" name="组合 112">
                  <a:extLst>
                    <a:ext uri="{FF2B5EF4-FFF2-40B4-BE49-F238E27FC236}">
                      <a16:creationId xmlns:a16="http://schemas.microsoft.com/office/drawing/2014/main" id="{1D9C9ECC-2CEA-478A-A802-99A7C37278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56756" y="1352324"/>
                  <a:ext cx="3659930" cy="479040"/>
                  <a:chOff x="2256756" y="1172303"/>
                  <a:chExt cx="3659930" cy="479040"/>
                </a:xfrm>
              </p:grpSpPr>
              <p:grpSp>
                <p:nvGrpSpPr>
                  <p:cNvPr id="52247" name="组合 111">
                    <a:extLst>
                      <a:ext uri="{FF2B5EF4-FFF2-40B4-BE49-F238E27FC236}">
                        <a16:creationId xmlns:a16="http://schemas.microsoft.com/office/drawing/2014/main" id="{AFF0DDC6-BD2F-4908-9AB6-C788C1D545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45095" y="1273324"/>
                    <a:ext cx="3071591" cy="276999"/>
                    <a:chOff x="2845095" y="1273324"/>
                    <a:chExt cx="3071591" cy="276999"/>
                  </a:xfrm>
                </p:grpSpPr>
                <p:sp>
                  <p:nvSpPr>
                    <p:cNvPr id="37" name="TextBox 7">
                      <a:extLst>
                        <a:ext uri="{FF2B5EF4-FFF2-40B4-BE49-F238E27FC236}">
                          <a16:creationId xmlns:a16="http://schemas.microsoft.com/office/drawing/2014/main" id="{59B05774-E0BF-4B2D-9E0B-2B37AE9217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46125" y="1273922"/>
                      <a:ext cx="492080" cy="27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权限</a:t>
                      </a:r>
                    </a:p>
                  </p:txBody>
                </p:sp>
                <p:sp>
                  <p:nvSpPr>
                    <p:cNvPr id="38" name="TextBox 12">
                      <a:extLst>
                        <a:ext uri="{FF2B5EF4-FFF2-40B4-BE49-F238E27FC236}">
                          <a16:creationId xmlns:a16="http://schemas.microsoft.com/office/drawing/2014/main" id="{473E7187-8394-4814-9534-3083A029496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31869" y="1273922"/>
                      <a:ext cx="2184202" cy="276230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zh-CN" altLang="en-US" sz="1200" dirty="0">
                          <a:latin typeface="+mn-ea"/>
                          <a:ea typeface="+mn-ea"/>
                        </a:rPr>
                        <a:t>每一个模块对应的每一项操作</a:t>
                      </a:r>
                    </a:p>
                  </p:txBody>
                </p:sp>
                <p:cxnSp>
                  <p:nvCxnSpPr>
                    <p:cNvPr id="52251" name="直接连接符 38">
                      <a:extLst>
                        <a:ext uri="{FF2B5EF4-FFF2-40B4-BE49-F238E27FC236}">
                          <a16:creationId xmlns:a16="http://schemas.microsoft.com/office/drawing/2014/main" id="{1CD4EFDD-E999-43E1-856F-B973765123DA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387113" y="1411823"/>
                      <a:ext cx="261683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</p:grpSp>
              <p:pic>
                <p:nvPicPr>
                  <p:cNvPr id="52248" name="Picture 8" descr="d:\program files (x86)\360se6\User Data\temp\u=95892212,738820547&amp;fm=21&amp;gp=0.jpg">
                    <a:extLst>
                      <a:ext uri="{FF2B5EF4-FFF2-40B4-BE49-F238E27FC236}">
                        <a16:creationId xmlns:a16="http://schemas.microsoft.com/office/drawing/2014/main" id="{3D9FF074-8012-43A6-8A56-B22A5447218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56756" y="1172303"/>
                    <a:ext cx="479040" cy="4790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52239" name="组合 15">
                <a:extLst>
                  <a:ext uri="{FF2B5EF4-FFF2-40B4-BE49-F238E27FC236}">
                    <a16:creationId xmlns:a16="http://schemas.microsoft.com/office/drawing/2014/main" id="{6BF8441C-344A-473A-96E9-0FA26CF2B6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86270" y="5625192"/>
                <a:ext cx="4230597" cy="408552"/>
                <a:chOff x="1993865" y="4807947"/>
                <a:chExt cx="4230597" cy="408552"/>
              </a:xfrm>
            </p:grpSpPr>
            <p:cxnSp>
              <p:nvCxnSpPr>
                <p:cNvPr id="52240" name="直接连接符 27">
                  <a:extLst>
                    <a:ext uri="{FF2B5EF4-FFF2-40B4-BE49-F238E27FC236}">
                      <a16:creationId xmlns:a16="http://schemas.microsoft.com/office/drawing/2014/main" id="{88EEE4D2-1FC3-440D-ADCE-EBE956D6236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1993865" y="5012223"/>
                  <a:ext cx="180020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9" name="TextBox 102">
                  <a:extLst>
                    <a:ext uri="{FF2B5EF4-FFF2-40B4-BE49-F238E27FC236}">
                      <a16:creationId xmlns:a16="http://schemas.microsoft.com/office/drawing/2014/main" id="{0EB0CE66-819D-4A52-890C-1A43E56AB0D9}"/>
                    </a:ext>
                  </a:extLst>
                </p:cNvPr>
                <p:cNvSpPr txBox="1"/>
                <p:nvPr/>
              </p:nvSpPr>
              <p:spPr>
                <a:xfrm>
                  <a:off x="2844537" y="4874432"/>
                  <a:ext cx="492080" cy="27623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机构</a:t>
                  </a:r>
                </a:p>
              </p:txBody>
            </p:sp>
            <p:pic>
              <p:nvPicPr>
                <p:cNvPr id="52242" name="Picture 6" descr="d:\program files (x86)\360se6\User Data\temp\organization_chart512.png">
                  <a:extLst>
                    <a:ext uri="{FF2B5EF4-FFF2-40B4-BE49-F238E27FC236}">
                      <a16:creationId xmlns:a16="http://schemas.microsoft.com/office/drawing/2014/main" id="{7FE26742-FB77-4421-A3F0-6B3825FADA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92000" y="4807947"/>
                  <a:ext cx="408552" cy="408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TextBox 108">
                  <a:extLst>
                    <a:ext uri="{FF2B5EF4-FFF2-40B4-BE49-F238E27FC236}">
                      <a16:creationId xmlns:a16="http://schemas.microsoft.com/office/drawing/2014/main" id="{1A6F2A25-E0E4-4BCE-94B9-C8DFDDE9D567}"/>
                    </a:ext>
                  </a:extLst>
                </p:cNvPr>
                <p:cNvSpPr txBox="1"/>
                <p:nvPr/>
              </p:nvSpPr>
              <p:spPr>
                <a:xfrm>
                  <a:off x="3731869" y="4885882"/>
                  <a:ext cx="2492149" cy="27623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dirty="0">
                      <a:latin typeface="+mn-ea"/>
                      <a:ea typeface="+mn-ea"/>
                    </a:rPr>
                    <a:t>配置组织机构，上下层级单位关系</a:t>
                  </a:r>
                </a:p>
              </p:txBody>
            </p:sp>
            <p:cxnSp>
              <p:nvCxnSpPr>
                <p:cNvPr id="52244" name="直接连接符 31">
                  <a:extLst>
                    <a:ext uri="{FF2B5EF4-FFF2-40B4-BE49-F238E27FC236}">
                      <a16:creationId xmlns:a16="http://schemas.microsoft.com/office/drawing/2014/main" id="{1E1ECB2F-DD97-4F82-8F3E-A1EFBB27FDE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3387113" y="5023256"/>
                  <a:ext cx="261683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1" name="TextBox 72">
              <a:extLst>
                <a:ext uri="{FF2B5EF4-FFF2-40B4-BE49-F238E27FC236}">
                  <a16:creationId xmlns:a16="http://schemas.microsoft.com/office/drawing/2014/main" id="{37B2D608-AE3B-4052-9753-3B7E6B02AB70}"/>
                </a:ext>
              </a:extLst>
            </p:cNvPr>
            <p:cNvSpPr txBox="1"/>
            <p:nvPr/>
          </p:nvSpPr>
          <p:spPr>
            <a:xfrm>
              <a:off x="6481503" y="5618682"/>
              <a:ext cx="1800062" cy="2547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rgbClr val="FF0000"/>
                  </a:solidFill>
                  <a:latin typeface="+mn-ea"/>
                  <a:ea typeface="+mn-ea"/>
                </a:rPr>
                <a:t>不同层级，可分配不同权限</a:t>
              </a:r>
            </a:p>
          </p:txBody>
        </p:sp>
      </p:grp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76">
            <a:extLst>
              <a:ext uri="{FF2B5EF4-FFF2-40B4-BE49-F238E27FC236}">
                <a16:creationId xmlns:a16="http://schemas.microsoft.com/office/drawing/2014/main" id="{17BEE862-7D00-4723-A187-35428A4B4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57163"/>
            <a:ext cx="418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algn="ctr"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涉案财物中心系统实施效果图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5" name="Freeform 40">
            <a:extLst>
              <a:ext uri="{FF2B5EF4-FFF2-40B4-BE49-F238E27FC236}">
                <a16:creationId xmlns:a16="http://schemas.microsoft.com/office/drawing/2014/main" id="{E486CA5E-7A09-4522-95D3-14B8FE07F1BA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8676" name="直接连接符 46">
            <a:extLst>
              <a:ext uri="{FF2B5EF4-FFF2-40B4-BE49-F238E27FC236}">
                <a16:creationId xmlns:a16="http://schemas.microsoft.com/office/drawing/2014/main" id="{BC956F9D-18EA-43A3-810C-7B66659121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" name="图片 35" descr="2016052515412072125">
            <a:extLst>
              <a:ext uri="{FF2B5EF4-FFF2-40B4-BE49-F238E27FC236}">
                <a16:creationId xmlns:a16="http://schemas.microsoft.com/office/drawing/2014/main" id="{56C960F5-A1C6-4898-AD94-FFECC669E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103313"/>
            <a:ext cx="7313613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6">
            <a:extLst>
              <a:ext uri="{FF2B5EF4-FFF2-40B4-BE49-F238E27FC236}">
                <a16:creationId xmlns:a16="http://schemas.microsoft.com/office/drawing/2014/main" id="{A22ECBBD-91DC-4A26-8B9F-020536DD8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198438"/>
            <a:ext cx="5110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algn="ctr"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涉案财物中心系统多层管理功能介绍</a:t>
            </a:r>
            <a:endParaRPr lang="en-US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699" name="Freeform 40">
            <a:extLst>
              <a:ext uri="{FF2B5EF4-FFF2-40B4-BE49-F238E27FC236}">
                <a16:creationId xmlns:a16="http://schemas.microsoft.com/office/drawing/2014/main" id="{D160C561-9905-4D23-9EB8-3FDDDD72D47B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9700" name="直接连接符 46">
            <a:extLst>
              <a:ext uri="{FF2B5EF4-FFF2-40B4-BE49-F238E27FC236}">
                <a16:creationId xmlns:a16="http://schemas.microsoft.com/office/drawing/2014/main" id="{62BD7CA6-A8AB-4411-8B04-B344A8C6E21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图片 17" descr="14640787232856519">
            <a:extLst>
              <a:ext uri="{FF2B5EF4-FFF2-40B4-BE49-F238E27FC236}">
                <a16:creationId xmlns:a16="http://schemas.microsoft.com/office/drawing/2014/main" id="{95849627-98E6-4DEE-AE3A-114015369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033463"/>
            <a:ext cx="74231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1D32B8A1-F76A-4EB3-ACBD-19A89EF390BD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2420938"/>
            <a:ext cx="2043112" cy="2049462"/>
            <a:chOff x="0" y="0"/>
            <a:chExt cx="2043113" cy="2049463"/>
          </a:xfrm>
        </p:grpSpPr>
        <p:sp>
          <p:nvSpPr>
            <p:cNvPr id="58376" name="Freeform 5">
              <a:extLst>
                <a:ext uri="{FF2B5EF4-FFF2-40B4-BE49-F238E27FC236}">
                  <a16:creationId xmlns:a16="http://schemas.microsoft.com/office/drawing/2014/main" id="{8D839CC0-2BD7-4988-90AC-B922495C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" y="365125"/>
              <a:ext cx="1677988" cy="1684338"/>
            </a:xfrm>
            <a:custGeom>
              <a:avLst/>
              <a:gdLst>
                <a:gd name="T0" fmla="*/ 2147483646 w 2907"/>
                <a:gd name="T1" fmla="*/ 0 h 2907"/>
                <a:gd name="T2" fmla="*/ 2147483646 w 2907"/>
                <a:gd name="T3" fmla="*/ 2147483646 h 2907"/>
                <a:gd name="T4" fmla="*/ 2147483646 w 2907"/>
                <a:gd name="T5" fmla="*/ 2147483646 h 2907"/>
                <a:gd name="T6" fmla="*/ 0 w 2907"/>
                <a:gd name="T7" fmla="*/ 2147483646 h 2907"/>
                <a:gd name="T8" fmla="*/ 2147483646 w 2907"/>
                <a:gd name="T9" fmla="*/ 2147483646 h 2907"/>
                <a:gd name="T10" fmla="*/ 2147483646 w 2907"/>
                <a:gd name="T11" fmla="*/ 2147483646 h 2907"/>
                <a:gd name="T12" fmla="*/ 2147483646 w 2907"/>
                <a:gd name="T13" fmla="*/ 2147483646 h 2907"/>
                <a:gd name="T14" fmla="*/ 2147483646 w 2907"/>
                <a:gd name="T15" fmla="*/ 2147483646 h 2907"/>
                <a:gd name="T16" fmla="*/ 2147483646 w 2907"/>
                <a:gd name="T17" fmla="*/ 0 h 29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07"/>
                <a:gd name="T28" fmla="*/ 0 h 2907"/>
                <a:gd name="T29" fmla="*/ 2907 w 2907"/>
                <a:gd name="T30" fmla="*/ 2907 h 29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07" h="2907">
                  <a:moveTo>
                    <a:pt x="2493" y="0"/>
                  </a:moveTo>
                  <a:cubicBezTo>
                    <a:pt x="2751" y="308"/>
                    <a:pt x="2907" y="704"/>
                    <a:pt x="2907" y="1137"/>
                  </a:cubicBezTo>
                  <a:cubicBezTo>
                    <a:pt x="2907" y="2114"/>
                    <a:pt x="2115" y="2907"/>
                    <a:pt x="1137" y="2907"/>
                  </a:cubicBezTo>
                  <a:cubicBezTo>
                    <a:pt x="705" y="2907"/>
                    <a:pt x="308" y="2751"/>
                    <a:pt x="0" y="2493"/>
                  </a:cubicBezTo>
                  <a:lnTo>
                    <a:pt x="105" y="2388"/>
                  </a:lnTo>
                  <a:cubicBezTo>
                    <a:pt x="385" y="2620"/>
                    <a:pt x="745" y="2760"/>
                    <a:pt x="1137" y="2760"/>
                  </a:cubicBezTo>
                  <a:cubicBezTo>
                    <a:pt x="2033" y="2760"/>
                    <a:pt x="2760" y="2033"/>
                    <a:pt x="2760" y="1137"/>
                  </a:cubicBezTo>
                  <a:cubicBezTo>
                    <a:pt x="2760" y="745"/>
                    <a:pt x="2620" y="385"/>
                    <a:pt x="2389" y="105"/>
                  </a:cubicBezTo>
                  <a:lnTo>
                    <a:pt x="2493" y="0"/>
                  </a:lnTo>
                  <a:close/>
                </a:path>
              </a:pathLst>
            </a:custGeom>
            <a:solidFill>
              <a:srgbClr val="006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77" name="Freeform 6">
              <a:extLst>
                <a:ext uri="{FF2B5EF4-FFF2-40B4-BE49-F238E27FC236}">
                  <a16:creationId xmlns:a16="http://schemas.microsoft.com/office/drawing/2014/main" id="{B166B0DF-F9BF-4E3D-B2B3-9A6426821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" y="0"/>
              <a:ext cx="623888" cy="315913"/>
            </a:xfrm>
            <a:custGeom>
              <a:avLst/>
              <a:gdLst>
                <a:gd name="T0" fmla="*/ 0 w 1082"/>
                <a:gd name="T1" fmla="*/ 0 h 544"/>
                <a:gd name="T2" fmla="*/ 2147483646 w 1082"/>
                <a:gd name="T3" fmla="*/ 2147483646 h 544"/>
                <a:gd name="T4" fmla="*/ 2147483646 w 1082"/>
                <a:gd name="T5" fmla="*/ 2147483646 h 544"/>
                <a:gd name="T6" fmla="*/ 0 w 1082"/>
                <a:gd name="T7" fmla="*/ 2147483646 h 544"/>
                <a:gd name="T8" fmla="*/ 0 w 108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544"/>
                <a:gd name="T17" fmla="*/ 1082 w 108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544">
                  <a:moveTo>
                    <a:pt x="0" y="0"/>
                  </a:moveTo>
                  <a:cubicBezTo>
                    <a:pt x="414" y="20"/>
                    <a:pt x="790" y="183"/>
                    <a:pt x="1082" y="440"/>
                  </a:cubicBezTo>
                  <a:lnTo>
                    <a:pt x="977" y="544"/>
                  </a:lnTo>
                  <a:cubicBezTo>
                    <a:pt x="713" y="314"/>
                    <a:pt x="373" y="168"/>
                    <a:pt x="0" y="1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78" name="Freeform 7">
              <a:extLst>
                <a:ext uri="{FF2B5EF4-FFF2-40B4-BE49-F238E27FC236}">
                  <a16:creationId xmlns:a16="http://schemas.microsoft.com/office/drawing/2014/main" id="{4A7FC727-1992-4C1A-BEAB-F618B0611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" y="4763"/>
              <a:ext cx="600075" cy="334963"/>
            </a:xfrm>
            <a:custGeom>
              <a:avLst/>
              <a:gdLst>
                <a:gd name="T0" fmla="*/ 0 w 1040"/>
                <a:gd name="T1" fmla="*/ 2147483646 h 580"/>
                <a:gd name="T2" fmla="*/ 2147483646 w 1040"/>
                <a:gd name="T3" fmla="*/ 0 h 580"/>
                <a:gd name="T4" fmla="*/ 2147483646 w 1040"/>
                <a:gd name="T5" fmla="*/ 2147483646 h 580"/>
                <a:gd name="T6" fmla="*/ 2147483646 w 1040"/>
                <a:gd name="T7" fmla="*/ 2147483646 h 580"/>
                <a:gd name="T8" fmla="*/ 0 w 1040"/>
                <a:gd name="T9" fmla="*/ 2147483646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0"/>
                <a:gd name="T16" fmla="*/ 0 h 580"/>
                <a:gd name="T17" fmla="*/ 1040 w 1040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0" h="580">
                  <a:moveTo>
                    <a:pt x="0" y="475"/>
                  </a:moveTo>
                  <a:cubicBezTo>
                    <a:pt x="277" y="213"/>
                    <a:pt x="639" y="39"/>
                    <a:pt x="1040" y="0"/>
                  </a:cubicBezTo>
                  <a:lnTo>
                    <a:pt x="1040" y="148"/>
                  </a:lnTo>
                  <a:cubicBezTo>
                    <a:pt x="679" y="187"/>
                    <a:pt x="354" y="344"/>
                    <a:pt x="104" y="580"/>
                  </a:cubicBezTo>
                  <a:lnTo>
                    <a:pt x="0" y="475"/>
                  </a:lnTo>
                  <a:close/>
                </a:path>
              </a:pathLst>
            </a:custGeom>
            <a:solidFill>
              <a:srgbClr val="B7D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79" name="Freeform 8">
              <a:extLst>
                <a:ext uri="{FF2B5EF4-FFF2-40B4-BE49-F238E27FC236}">
                  <a16:creationId xmlns:a16="http://schemas.microsoft.com/office/drawing/2014/main" id="{2E347B0D-F7AC-4ECD-BCC2-47E61C0EE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3700"/>
              <a:ext cx="276225" cy="596900"/>
            </a:xfrm>
            <a:custGeom>
              <a:avLst/>
              <a:gdLst>
                <a:gd name="T0" fmla="*/ 0 w 478"/>
                <a:gd name="T1" fmla="*/ 2147483646 h 1031"/>
                <a:gd name="T2" fmla="*/ 2147483646 w 478"/>
                <a:gd name="T3" fmla="*/ 0 h 1031"/>
                <a:gd name="T4" fmla="*/ 2147483646 w 478"/>
                <a:gd name="T5" fmla="*/ 2147483646 h 1031"/>
                <a:gd name="T6" fmla="*/ 2147483646 w 478"/>
                <a:gd name="T7" fmla="*/ 2147483646 h 1031"/>
                <a:gd name="T8" fmla="*/ 0 w 478"/>
                <a:gd name="T9" fmla="*/ 2147483646 h 10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1031"/>
                <a:gd name="T17" fmla="*/ 478 w 478"/>
                <a:gd name="T18" fmla="*/ 1031 h 10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1031">
                  <a:moveTo>
                    <a:pt x="0" y="1031"/>
                  </a:moveTo>
                  <a:cubicBezTo>
                    <a:pt x="12" y="643"/>
                    <a:pt x="150" y="286"/>
                    <a:pt x="373" y="0"/>
                  </a:cubicBezTo>
                  <a:lnTo>
                    <a:pt x="478" y="105"/>
                  </a:lnTo>
                  <a:cubicBezTo>
                    <a:pt x="281" y="363"/>
                    <a:pt x="159" y="683"/>
                    <a:pt x="147" y="1031"/>
                  </a:cubicBezTo>
                  <a:lnTo>
                    <a:pt x="0" y="1031"/>
                  </a:lnTo>
                  <a:close/>
                </a:path>
              </a:pathLst>
            </a:custGeom>
            <a:solidFill>
              <a:srgbClr val="F19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380" name="Freeform 9">
              <a:extLst>
                <a:ext uri="{FF2B5EF4-FFF2-40B4-BE49-F238E27FC236}">
                  <a16:creationId xmlns:a16="http://schemas.microsoft.com/office/drawing/2014/main" id="{C345C141-02A2-4B6A-9F9D-0C2A05B50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1144588"/>
              <a:ext cx="309563" cy="558800"/>
            </a:xfrm>
            <a:custGeom>
              <a:avLst/>
              <a:gdLst>
                <a:gd name="T0" fmla="*/ 2147483646 w 535"/>
                <a:gd name="T1" fmla="*/ 2147483646 h 963"/>
                <a:gd name="T2" fmla="*/ 0 w 535"/>
                <a:gd name="T3" fmla="*/ 0 h 963"/>
                <a:gd name="T4" fmla="*/ 2147483646 w 535"/>
                <a:gd name="T5" fmla="*/ 0 h 963"/>
                <a:gd name="T6" fmla="*/ 2147483646 w 535"/>
                <a:gd name="T7" fmla="*/ 2147483646 h 963"/>
                <a:gd name="T8" fmla="*/ 2147483646 w 535"/>
                <a:gd name="T9" fmla="*/ 2147483646 h 9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5"/>
                <a:gd name="T16" fmla="*/ 0 h 963"/>
                <a:gd name="T17" fmla="*/ 535 w 535"/>
                <a:gd name="T18" fmla="*/ 963 h 9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5" h="963">
                  <a:moveTo>
                    <a:pt x="430" y="963"/>
                  </a:moveTo>
                  <a:cubicBezTo>
                    <a:pt x="198" y="699"/>
                    <a:pt x="43" y="367"/>
                    <a:pt x="0" y="0"/>
                  </a:cubicBezTo>
                  <a:lnTo>
                    <a:pt x="148" y="0"/>
                  </a:lnTo>
                  <a:cubicBezTo>
                    <a:pt x="190" y="326"/>
                    <a:pt x="329" y="622"/>
                    <a:pt x="535" y="858"/>
                  </a:cubicBezTo>
                  <a:lnTo>
                    <a:pt x="430" y="963"/>
                  </a:lnTo>
                  <a:close/>
                </a:path>
              </a:pathLst>
            </a:custGeom>
            <a:solidFill>
              <a:srgbClr val="D44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656" name="Freeform 10">
            <a:extLst>
              <a:ext uri="{FF2B5EF4-FFF2-40B4-BE49-F238E27FC236}">
                <a16:creationId xmlns:a16="http://schemas.microsoft.com/office/drawing/2014/main" id="{B92C519C-8B45-44DA-9D7A-BC2C702DF0D5}"/>
              </a:ext>
            </a:extLst>
          </p:cNvPr>
          <p:cNvSpPr>
            <a:spLocks/>
          </p:cNvSpPr>
          <p:nvPr/>
        </p:nvSpPr>
        <p:spPr bwMode="auto">
          <a:xfrm>
            <a:off x="0" y="2503488"/>
            <a:ext cx="1446213" cy="1884362"/>
          </a:xfrm>
          <a:custGeom>
            <a:avLst/>
            <a:gdLst>
              <a:gd name="T0" fmla="*/ 0 w 2504"/>
              <a:gd name="T1" fmla="*/ 0 h 3251"/>
              <a:gd name="T2" fmla="*/ 2147483646 w 2504"/>
              <a:gd name="T3" fmla="*/ 0 h 3251"/>
              <a:gd name="T4" fmla="*/ 2147483646 w 2504"/>
              <a:gd name="T5" fmla="*/ 2147483646 h 3251"/>
              <a:gd name="T6" fmla="*/ 2147483646 w 2504"/>
              <a:gd name="T7" fmla="*/ 2147483646 h 3251"/>
              <a:gd name="T8" fmla="*/ 0 w 2504"/>
              <a:gd name="T9" fmla="*/ 2147483646 h 3251"/>
              <a:gd name="T10" fmla="*/ 0 w 2504"/>
              <a:gd name="T11" fmla="*/ 0 h 32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04"/>
              <a:gd name="T19" fmla="*/ 0 h 3251"/>
              <a:gd name="T20" fmla="*/ 2504 w 2504"/>
              <a:gd name="T21" fmla="*/ 3251 h 32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04" h="3251">
                <a:moveTo>
                  <a:pt x="0" y="0"/>
                </a:moveTo>
                <a:lnTo>
                  <a:pt x="2504" y="0"/>
                </a:lnTo>
                <a:cubicBezTo>
                  <a:pt x="1973" y="346"/>
                  <a:pt x="1621" y="944"/>
                  <a:pt x="1621" y="1625"/>
                </a:cubicBezTo>
                <a:cubicBezTo>
                  <a:pt x="1621" y="2306"/>
                  <a:pt x="1973" y="2905"/>
                  <a:pt x="2504" y="3251"/>
                </a:cubicBezTo>
                <a:lnTo>
                  <a:pt x="0" y="32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657" name="Rectangle 11">
            <a:extLst>
              <a:ext uri="{FF2B5EF4-FFF2-40B4-BE49-F238E27FC236}">
                <a16:creationId xmlns:a16="http://schemas.microsoft.com/office/drawing/2014/main" id="{76BE7A1F-EA23-40AF-B202-72D750F13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2503488"/>
            <a:ext cx="541338" cy="18843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21A3D0"/>
              </a:solidFill>
              <a:ea typeface="宋体" panose="02010600030101010101" pitchFamily="2" charset="-122"/>
            </a:endParaRPr>
          </a:p>
        </p:txBody>
      </p:sp>
      <p:sp>
        <p:nvSpPr>
          <p:cNvPr id="27658" name="TextBox 14">
            <a:extLst>
              <a:ext uri="{FF2B5EF4-FFF2-40B4-BE49-F238E27FC236}">
                <a16:creationId xmlns:a16="http://schemas.microsoft.com/office/drawing/2014/main" id="{0FA725B3-2D47-440A-A36F-AC2536A93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2820988"/>
            <a:ext cx="4852987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山东欧通涉案财物中心的优势</a:t>
            </a:r>
          </a:p>
          <a:p>
            <a:pPr>
              <a:buFontTx/>
              <a:buNone/>
            </a:pP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0" name="TextBox 15">
            <a:extLst>
              <a:ext uri="{FF2B5EF4-FFF2-40B4-BE49-F238E27FC236}">
                <a16:creationId xmlns:a16="http://schemas.microsoft.com/office/drawing/2014/main" id="{4BE5231B-58FE-4C08-A4F3-9C981DA95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2198688"/>
            <a:ext cx="12112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0">
                <a:solidFill>
                  <a:srgbClr val="21A3D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5</a:t>
            </a:r>
            <a:endParaRPr lang="zh-CN" altLang="en-US" sz="16000">
              <a:solidFill>
                <a:srgbClr val="21A3D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27661" name="Freeform 9">
            <a:extLst>
              <a:ext uri="{FF2B5EF4-FFF2-40B4-BE49-F238E27FC236}">
                <a16:creationId xmlns:a16="http://schemas.microsoft.com/office/drawing/2014/main" id="{0797E335-E8B9-4D00-AEF4-45785FF48775}"/>
              </a:ext>
            </a:extLst>
          </p:cNvPr>
          <p:cNvSpPr>
            <a:spLocks noEditPoints="1"/>
          </p:cNvSpPr>
          <p:nvPr/>
        </p:nvSpPr>
        <p:spPr bwMode="auto">
          <a:xfrm>
            <a:off x="3228975" y="3359150"/>
            <a:ext cx="5218113" cy="141288"/>
          </a:xfrm>
          <a:custGeom>
            <a:avLst/>
            <a:gdLst>
              <a:gd name="T0" fmla="*/ 2147483646 w 8694"/>
              <a:gd name="T1" fmla="*/ 2147483646 h 264"/>
              <a:gd name="T2" fmla="*/ 2147483646 w 8694"/>
              <a:gd name="T3" fmla="*/ 2147483646 h 264"/>
              <a:gd name="T4" fmla="*/ 2147483646 w 8694"/>
              <a:gd name="T5" fmla="*/ 2147483646 h 264"/>
              <a:gd name="T6" fmla="*/ 2147483646 w 8694"/>
              <a:gd name="T7" fmla="*/ 2147483646 h 264"/>
              <a:gd name="T8" fmla="*/ 2147483646 w 8694"/>
              <a:gd name="T9" fmla="*/ 2147483646 h 264"/>
              <a:gd name="T10" fmla="*/ 2147483646 w 8694"/>
              <a:gd name="T11" fmla="*/ 2147483646 h 264"/>
              <a:gd name="T12" fmla="*/ 2147483646 w 8694"/>
              <a:gd name="T13" fmla="*/ 2147483646 h 264"/>
              <a:gd name="T14" fmla="*/ 2147483646 w 8694"/>
              <a:gd name="T15" fmla="*/ 2147483646 h 264"/>
              <a:gd name="T16" fmla="*/ 2147483646 w 8694"/>
              <a:gd name="T17" fmla="*/ 2147483646 h 264"/>
              <a:gd name="T18" fmla="*/ 2147483646 w 8694"/>
              <a:gd name="T19" fmla="*/ 2147483646 h 264"/>
              <a:gd name="T20" fmla="*/ 2147483646 w 8694"/>
              <a:gd name="T21" fmla="*/ 2147483646 h 264"/>
              <a:gd name="T22" fmla="*/ 2147483646 w 8694"/>
              <a:gd name="T23" fmla="*/ 2147483646 h 264"/>
              <a:gd name="T24" fmla="*/ 2147483646 w 8694"/>
              <a:gd name="T25" fmla="*/ 2147483646 h 264"/>
              <a:gd name="T26" fmla="*/ 2147483646 w 8694"/>
              <a:gd name="T27" fmla="*/ 2147483646 h 264"/>
              <a:gd name="T28" fmla="*/ 2147483646 w 8694"/>
              <a:gd name="T29" fmla="*/ 2147483646 h 264"/>
              <a:gd name="T30" fmla="*/ 2147483646 w 8694"/>
              <a:gd name="T31" fmla="*/ 2147483646 h 264"/>
              <a:gd name="T32" fmla="*/ 2147483646 w 8694"/>
              <a:gd name="T33" fmla="*/ 2147483646 h 264"/>
              <a:gd name="T34" fmla="*/ 2147483646 w 8694"/>
              <a:gd name="T35" fmla="*/ 2147483646 h 264"/>
              <a:gd name="T36" fmla="*/ 2147483646 w 8694"/>
              <a:gd name="T37" fmla="*/ 2147483646 h 264"/>
              <a:gd name="T38" fmla="*/ 2147483646 w 8694"/>
              <a:gd name="T39" fmla="*/ 2147483646 h 264"/>
              <a:gd name="T40" fmla="*/ 2147483646 w 8694"/>
              <a:gd name="T41" fmla="*/ 2147483646 h 264"/>
              <a:gd name="T42" fmla="*/ 2147483646 w 8694"/>
              <a:gd name="T43" fmla="*/ 2147483646 h 264"/>
              <a:gd name="T44" fmla="*/ 2147483646 w 8694"/>
              <a:gd name="T45" fmla="*/ 2147483646 h 264"/>
              <a:gd name="T46" fmla="*/ 2147483646 w 8694"/>
              <a:gd name="T47" fmla="*/ 2147483646 h 264"/>
              <a:gd name="T48" fmla="*/ 2147483646 w 8694"/>
              <a:gd name="T49" fmla="*/ 2147483646 h 264"/>
              <a:gd name="T50" fmla="*/ 2147483646 w 8694"/>
              <a:gd name="T51" fmla="*/ 2147483646 h 264"/>
              <a:gd name="T52" fmla="*/ 2147483646 w 8694"/>
              <a:gd name="T53" fmla="*/ 2147483646 h 264"/>
              <a:gd name="T54" fmla="*/ 2147483646 w 8694"/>
              <a:gd name="T55" fmla="*/ 2147483646 h 264"/>
              <a:gd name="T56" fmla="*/ 2147483646 w 8694"/>
              <a:gd name="T57" fmla="*/ 2147483646 h 264"/>
              <a:gd name="T58" fmla="*/ 2147483646 w 8694"/>
              <a:gd name="T59" fmla="*/ 2147483646 h 264"/>
              <a:gd name="T60" fmla="*/ 2147483646 w 8694"/>
              <a:gd name="T61" fmla="*/ 2147483646 h 264"/>
              <a:gd name="T62" fmla="*/ 2147483646 w 8694"/>
              <a:gd name="T63" fmla="*/ 2147483646 h 264"/>
              <a:gd name="T64" fmla="*/ 2147483646 w 8694"/>
              <a:gd name="T65" fmla="*/ 2147483646 h 264"/>
              <a:gd name="T66" fmla="*/ 2147483646 w 8694"/>
              <a:gd name="T67" fmla="*/ 2147483646 h 264"/>
              <a:gd name="T68" fmla="*/ 2147483646 w 8694"/>
              <a:gd name="T69" fmla="*/ 2147483646 h 264"/>
              <a:gd name="T70" fmla="*/ 2147483646 w 8694"/>
              <a:gd name="T71" fmla="*/ 2147483646 h 264"/>
              <a:gd name="T72" fmla="*/ 2147483646 w 8694"/>
              <a:gd name="T73" fmla="*/ 2147483646 h 264"/>
              <a:gd name="T74" fmla="*/ 2147483646 w 8694"/>
              <a:gd name="T75" fmla="*/ 2147483646 h 264"/>
              <a:gd name="T76" fmla="*/ 2147483646 w 8694"/>
              <a:gd name="T77" fmla="*/ 2147483646 h 264"/>
              <a:gd name="T78" fmla="*/ 2147483646 w 8694"/>
              <a:gd name="T79" fmla="*/ 2147483646 h 264"/>
              <a:gd name="T80" fmla="*/ 2147483646 w 8694"/>
              <a:gd name="T81" fmla="*/ 2147483646 h 264"/>
              <a:gd name="T82" fmla="*/ 2147483646 w 8694"/>
              <a:gd name="T83" fmla="*/ 2147483646 h 264"/>
              <a:gd name="T84" fmla="*/ 2147483646 w 8694"/>
              <a:gd name="T85" fmla="*/ 2147483646 h 264"/>
              <a:gd name="T86" fmla="*/ 2147483646 w 8694"/>
              <a:gd name="T87" fmla="*/ 2147483646 h 264"/>
              <a:gd name="T88" fmla="*/ 2147483646 w 8694"/>
              <a:gd name="T89" fmla="*/ 2147483646 h 264"/>
              <a:gd name="T90" fmla="*/ 2147483646 w 8694"/>
              <a:gd name="T91" fmla="*/ 2147483646 h 264"/>
              <a:gd name="T92" fmla="*/ 2147483646 w 8694"/>
              <a:gd name="T93" fmla="*/ 2147483646 h 264"/>
              <a:gd name="T94" fmla="*/ 2147483646 w 8694"/>
              <a:gd name="T95" fmla="*/ 2147483646 h 264"/>
              <a:gd name="T96" fmla="*/ 2147483646 w 8694"/>
              <a:gd name="T97" fmla="*/ 2147483646 h 264"/>
              <a:gd name="T98" fmla="*/ 2147483646 w 8694"/>
              <a:gd name="T99" fmla="*/ 2147483646 h 264"/>
              <a:gd name="T100" fmla="*/ 2147483646 w 8694"/>
              <a:gd name="T101" fmla="*/ 2147483646 h 264"/>
              <a:gd name="T102" fmla="*/ 2147483646 w 8694"/>
              <a:gd name="T103" fmla="*/ 2147483646 h 264"/>
              <a:gd name="T104" fmla="*/ 2147483646 w 8694"/>
              <a:gd name="T105" fmla="*/ 2147483646 h 264"/>
              <a:gd name="T106" fmla="*/ 2147483646 w 8694"/>
              <a:gd name="T107" fmla="*/ 2147483646 h 264"/>
              <a:gd name="T108" fmla="*/ 2147483646 w 8694"/>
              <a:gd name="T109" fmla="*/ 2147483646 h 264"/>
              <a:gd name="T110" fmla="*/ 2147483646 w 8694"/>
              <a:gd name="T111" fmla="*/ 2147483646 h 264"/>
              <a:gd name="T112" fmla="*/ 2147483646 w 8694"/>
              <a:gd name="T113" fmla="*/ 2147483646 h 264"/>
              <a:gd name="T114" fmla="*/ 2147483646 w 8694"/>
              <a:gd name="T115" fmla="*/ 2147483646 h 264"/>
              <a:gd name="T116" fmla="*/ 2147483646 w 8694"/>
              <a:gd name="T117" fmla="*/ 2147483646 h 264"/>
              <a:gd name="T118" fmla="*/ 2147483646 w 8694"/>
              <a:gd name="T119" fmla="*/ 2147483646 h 264"/>
              <a:gd name="T120" fmla="*/ 2147483646 w 8694"/>
              <a:gd name="T121" fmla="*/ 2147483646 h 264"/>
              <a:gd name="T122" fmla="*/ 2147483646 w 8694"/>
              <a:gd name="T123" fmla="*/ 2147483646 h 2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694"/>
              <a:gd name="T187" fmla="*/ 0 h 264"/>
              <a:gd name="T188" fmla="*/ 8694 w 8694"/>
              <a:gd name="T189" fmla="*/ 264 h 26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694" h="264">
                <a:moveTo>
                  <a:pt x="4785" y="219"/>
                </a:moveTo>
                <a:cubicBezTo>
                  <a:pt x="4785" y="219"/>
                  <a:pt x="4823" y="183"/>
                  <a:pt x="4848" y="160"/>
                </a:cubicBezTo>
                <a:cubicBezTo>
                  <a:pt x="4863" y="147"/>
                  <a:pt x="4877" y="139"/>
                  <a:pt x="4877" y="139"/>
                </a:cubicBezTo>
                <a:cubicBezTo>
                  <a:pt x="4877" y="139"/>
                  <a:pt x="4864" y="134"/>
                  <a:pt x="4848" y="138"/>
                </a:cubicBezTo>
                <a:cubicBezTo>
                  <a:pt x="4830" y="142"/>
                  <a:pt x="4813" y="150"/>
                  <a:pt x="4793" y="162"/>
                </a:cubicBezTo>
                <a:cubicBezTo>
                  <a:pt x="4781" y="169"/>
                  <a:pt x="4765" y="183"/>
                  <a:pt x="4756" y="194"/>
                </a:cubicBezTo>
                <a:cubicBezTo>
                  <a:pt x="4744" y="209"/>
                  <a:pt x="4739" y="223"/>
                  <a:pt x="4739" y="223"/>
                </a:cubicBezTo>
                <a:cubicBezTo>
                  <a:pt x="4739" y="223"/>
                  <a:pt x="4733" y="233"/>
                  <a:pt x="4725" y="240"/>
                </a:cubicBezTo>
                <a:cubicBezTo>
                  <a:pt x="4717" y="247"/>
                  <a:pt x="4707" y="250"/>
                  <a:pt x="4707" y="250"/>
                </a:cubicBezTo>
                <a:cubicBezTo>
                  <a:pt x="4707" y="250"/>
                  <a:pt x="4713" y="259"/>
                  <a:pt x="4728" y="262"/>
                </a:cubicBezTo>
                <a:cubicBezTo>
                  <a:pt x="4739" y="264"/>
                  <a:pt x="4757" y="263"/>
                  <a:pt x="4771" y="260"/>
                </a:cubicBezTo>
                <a:cubicBezTo>
                  <a:pt x="4801" y="254"/>
                  <a:pt x="4839" y="224"/>
                  <a:pt x="4839" y="224"/>
                </a:cubicBezTo>
                <a:cubicBezTo>
                  <a:pt x="4839" y="224"/>
                  <a:pt x="4866" y="200"/>
                  <a:pt x="4881" y="178"/>
                </a:cubicBezTo>
                <a:cubicBezTo>
                  <a:pt x="4893" y="159"/>
                  <a:pt x="4893" y="141"/>
                  <a:pt x="4893" y="141"/>
                </a:cubicBezTo>
                <a:cubicBezTo>
                  <a:pt x="4893" y="141"/>
                  <a:pt x="4892" y="137"/>
                  <a:pt x="4889" y="137"/>
                </a:cubicBezTo>
                <a:cubicBezTo>
                  <a:pt x="4886" y="138"/>
                  <a:pt x="4880" y="143"/>
                  <a:pt x="4880" y="143"/>
                </a:cubicBezTo>
                <a:lnTo>
                  <a:pt x="4785" y="219"/>
                </a:lnTo>
                <a:close/>
                <a:moveTo>
                  <a:pt x="4785" y="45"/>
                </a:moveTo>
                <a:cubicBezTo>
                  <a:pt x="4785" y="45"/>
                  <a:pt x="4823" y="81"/>
                  <a:pt x="4848" y="103"/>
                </a:cubicBezTo>
                <a:cubicBezTo>
                  <a:pt x="4863" y="117"/>
                  <a:pt x="4877" y="125"/>
                  <a:pt x="4877" y="125"/>
                </a:cubicBezTo>
                <a:cubicBezTo>
                  <a:pt x="4877" y="125"/>
                  <a:pt x="4864" y="130"/>
                  <a:pt x="4848" y="126"/>
                </a:cubicBezTo>
                <a:cubicBezTo>
                  <a:pt x="4830" y="122"/>
                  <a:pt x="4813" y="114"/>
                  <a:pt x="4793" y="102"/>
                </a:cubicBezTo>
                <a:cubicBezTo>
                  <a:pt x="4781" y="95"/>
                  <a:pt x="4765" y="81"/>
                  <a:pt x="4756" y="70"/>
                </a:cubicBezTo>
                <a:cubicBezTo>
                  <a:pt x="4744" y="55"/>
                  <a:pt x="4739" y="41"/>
                  <a:pt x="4739" y="41"/>
                </a:cubicBezTo>
                <a:cubicBezTo>
                  <a:pt x="4739" y="41"/>
                  <a:pt x="4733" y="31"/>
                  <a:pt x="4725" y="24"/>
                </a:cubicBezTo>
                <a:cubicBezTo>
                  <a:pt x="4717" y="17"/>
                  <a:pt x="4707" y="14"/>
                  <a:pt x="4707" y="14"/>
                </a:cubicBezTo>
                <a:cubicBezTo>
                  <a:pt x="4707" y="14"/>
                  <a:pt x="4713" y="5"/>
                  <a:pt x="4728" y="2"/>
                </a:cubicBezTo>
                <a:cubicBezTo>
                  <a:pt x="4739" y="0"/>
                  <a:pt x="4757" y="1"/>
                  <a:pt x="4771" y="4"/>
                </a:cubicBezTo>
                <a:cubicBezTo>
                  <a:pt x="4801" y="10"/>
                  <a:pt x="4839" y="40"/>
                  <a:pt x="4839" y="40"/>
                </a:cubicBezTo>
                <a:cubicBezTo>
                  <a:pt x="4839" y="40"/>
                  <a:pt x="4866" y="64"/>
                  <a:pt x="4881" y="86"/>
                </a:cubicBezTo>
                <a:cubicBezTo>
                  <a:pt x="4893" y="105"/>
                  <a:pt x="4893" y="123"/>
                  <a:pt x="4893" y="123"/>
                </a:cubicBezTo>
                <a:cubicBezTo>
                  <a:pt x="4893" y="123"/>
                  <a:pt x="4892" y="127"/>
                  <a:pt x="4889" y="126"/>
                </a:cubicBezTo>
                <a:cubicBezTo>
                  <a:pt x="4886" y="125"/>
                  <a:pt x="4880" y="121"/>
                  <a:pt x="4880" y="121"/>
                </a:cubicBezTo>
                <a:lnTo>
                  <a:pt x="4785" y="45"/>
                </a:lnTo>
                <a:close/>
                <a:moveTo>
                  <a:pt x="4967" y="219"/>
                </a:moveTo>
                <a:cubicBezTo>
                  <a:pt x="4967" y="219"/>
                  <a:pt x="5004" y="183"/>
                  <a:pt x="5030" y="160"/>
                </a:cubicBezTo>
                <a:cubicBezTo>
                  <a:pt x="5045" y="147"/>
                  <a:pt x="5058" y="139"/>
                  <a:pt x="5058" y="139"/>
                </a:cubicBezTo>
                <a:cubicBezTo>
                  <a:pt x="5058" y="139"/>
                  <a:pt x="5045" y="134"/>
                  <a:pt x="5029" y="138"/>
                </a:cubicBezTo>
                <a:cubicBezTo>
                  <a:pt x="5011" y="142"/>
                  <a:pt x="4994" y="150"/>
                  <a:pt x="4974" y="162"/>
                </a:cubicBezTo>
                <a:cubicBezTo>
                  <a:pt x="4962" y="169"/>
                  <a:pt x="4946" y="183"/>
                  <a:pt x="4937" y="194"/>
                </a:cubicBezTo>
                <a:cubicBezTo>
                  <a:pt x="4925" y="209"/>
                  <a:pt x="4920" y="223"/>
                  <a:pt x="4920" y="223"/>
                </a:cubicBezTo>
                <a:cubicBezTo>
                  <a:pt x="4920" y="223"/>
                  <a:pt x="4914" y="233"/>
                  <a:pt x="4906" y="240"/>
                </a:cubicBezTo>
                <a:cubicBezTo>
                  <a:pt x="4898" y="247"/>
                  <a:pt x="4888" y="250"/>
                  <a:pt x="4888" y="250"/>
                </a:cubicBezTo>
                <a:cubicBezTo>
                  <a:pt x="4888" y="250"/>
                  <a:pt x="4894" y="259"/>
                  <a:pt x="4910" y="262"/>
                </a:cubicBezTo>
                <a:cubicBezTo>
                  <a:pt x="4920" y="264"/>
                  <a:pt x="4938" y="263"/>
                  <a:pt x="4952" y="260"/>
                </a:cubicBezTo>
                <a:cubicBezTo>
                  <a:pt x="4982" y="254"/>
                  <a:pt x="5020" y="224"/>
                  <a:pt x="5020" y="224"/>
                </a:cubicBezTo>
                <a:cubicBezTo>
                  <a:pt x="5020" y="224"/>
                  <a:pt x="5047" y="200"/>
                  <a:pt x="5062" y="178"/>
                </a:cubicBezTo>
                <a:cubicBezTo>
                  <a:pt x="5074" y="159"/>
                  <a:pt x="5074" y="141"/>
                  <a:pt x="5074" y="141"/>
                </a:cubicBezTo>
                <a:cubicBezTo>
                  <a:pt x="5074" y="141"/>
                  <a:pt x="5073" y="137"/>
                  <a:pt x="5070" y="137"/>
                </a:cubicBezTo>
                <a:cubicBezTo>
                  <a:pt x="5067" y="138"/>
                  <a:pt x="5061" y="143"/>
                  <a:pt x="5061" y="143"/>
                </a:cubicBezTo>
                <a:lnTo>
                  <a:pt x="4967" y="219"/>
                </a:lnTo>
                <a:close/>
                <a:moveTo>
                  <a:pt x="4967" y="45"/>
                </a:moveTo>
                <a:cubicBezTo>
                  <a:pt x="4967" y="45"/>
                  <a:pt x="5004" y="81"/>
                  <a:pt x="5030" y="103"/>
                </a:cubicBezTo>
                <a:cubicBezTo>
                  <a:pt x="5045" y="117"/>
                  <a:pt x="5058" y="125"/>
                  <a:pt x="5058" y="125"/>
                </a:cubicBezTo>
                <a:cubicBezTo>
                  <a:pt x="5058" y="125"/>
                  <a:pt x="5045" y="130"/>
                  <a:pt x="5029" y="126"/>
                </a:cubicBezTo>
                <a:cubicBezTo>
                  <a:pt x="5011" y="122"/>
                  <a:pt x="4994" y="114"/>
                  <a:pt x="4974" y="102"/>
                </a:cubicBezTo>
                <a:cubicBezTo>
                  <a:pt x="4962" y="95"/>
                  <a:pt x="4946" y="81"/>
                  <a:pt x="4937" y="70"/>
                </a:cubicBezTo>
                <a:cubicBezTo>
                  <a:pt x="4925" y="55"/>
                  <a:pt x="4920" y="41"/>
                  <a:pt x="4920" y="41"/>
                </a:cubicBezTo>
                <a:cubicBezTo>
                  <a:pt x="4920" y="41"/>
                  <a:pt x="4914" y="31"/>
                  <a:pt x="4906" y="24"/>
                </a:cubicBezTo>
                <a:cubicBezTo>
                  <a:pt x="4898" y="17"/>
                  <a:pt x="4888" y="14"/>
                  <a:pt x="4888" y="14"/>
                </a:cubicBezTo>
                <a:cubicBezTo>
                  <a:pt x="4888" y="14"/>
                  <a:pt x="4894" y="5"/>
                  <a:pt x="4910" y="2"/>
                </a:cubicBezTo>
                <a:cubicBezTo>
                  <a:pt x="4920" y="0"/>
                  <a:pt x="4938" y="1"/>
                  <a:pt x="4952" y="4"/>
                </a:cubicBezTo>
                <a:cubicBezTo>
                  <a:pt x="4982" y="10"/>
                  <a:pt x="5020" y="40"/>
                  <a:pt x="5020" y="40"/>
                </a:cubicBezTo>
                <a:cubicBezTo>
                  <a:pt x="5020" y="40"/>
                  <a:pt x="5047" y="64"/>
                  <a:pt x="5062" y="86"/>
                </a:cubicBezTo>
                <a:cubicBezTo>
                  <a:pt x="5074" y="105"/>
                  <a:pt x="5074" y="123"/>
                  <a:pt x="5074" y="123"/>
                </a:cubicBezTo>
                <a:cubicBezTo>
                  <a:pt x="5074" y="123"/>
                  <a:pt x="5073" y="127"/>
                  <a:pt x="5070" y="126"/>
                </a:cubicBezTo>
                <a:cubicBezTo>
                  <a:pt x="5067" y="125"/>
                  <a:pt x="5061" y="121"/>
                  <a:pt x="5061" y="121"/>
                </a:cubicBezTo>
                <a:lnTo>
                  <a:pt x="4967" y="45"/>
                </a:lnTo>
                <a:close/>
                <a:moveTo>
                  <a:pt x="5148" y="219"/>
                </a:moveTo>
                <a:cubicBezTo>
                  <a:pt x="5148" y="219"/>
                  <a:pt x="5185" y="183"/>
                  <a:pt x="5211" y="160"/>
                </a:cubicBezTo>
                <a:cubicBezTo>
                  <a:pt x="5226" y="147"/>
                  <a:pt x="5239" y="139"/>
                  <a:pt x="5239" y="139"/>
                </a:cubicBezTo>
                <a:cubicBezTo>
                  <a:pt x="5239" y="139"/>
                  <a:pt x="5226" y="134"/>
                  <a:pt x="5210" y="138"/>
                </a:cubicBezTo>
                <a:cubicBezTo>
                  <a:pt x="5193" y="142"/>
                  <a:pt x="5175" y="150"/>
                  <a:pt x="5155" y="162"/>
                </a:cubicBezTo>
                <a:cubicBezTo>
                  <a:pt x="5143" y="169"/>
                  <a:pt x="5128" y="183"/>
                  <a:pt x="5119" y="194"/>
                </a:cubicBezTo>
                <a:cubicBezTo>
                  <a:pt x="5106" y="209"/>
                  <a:pt x="5101" y="223"/>
                  <a:pt x="5101" y="223"/>
                </a:cubicBezTo>
                <a:cubicBezTo>
                  <a:pt x="5101" y="223"/>
                  <a:pt x="5095" y="233"/>
                  <a:pt x="5087" y="240"/>
                </a:cubicBezTo>
                <a:cubicBezTo>
                  <a:pt x="5079" y="247"/>
                  <a:pt x="5069" y="250"/>
                  <a:pt x="5069" y="250"/>
                </a:cubicBezTo>
                <a:cubicBezTo>
                  <a:pt x="5069" y="250"/>
                  <a:pt x="5075" y="259"/>
                  <a:pt x="5091" y="262"/>
                </a:cubicBezTo>
                <a:cubicBezTo>
                  <a:pt x="5101" y="264"/>
                  <a:pt x="5119" y="263"/>
                  <a:pt x="5133" y="260"/>
                </a:cubicBezTo>
                <a:cubicBezTo>
                  <a:pt x="5163" y="254"/>
                  <a:pt x="5201" y="224"/>
                  <a:pt x="5201" y="224"/>
                </a:cubicBezTo>
                <a:cubicBezTo>
                  <a:pt x="5201" y="224"/>
                  <a:pt x="5229" y="200"/>
                  <a:pt x="5243" y="178"/>
                </a:cubicBezTo>
                <a:cubicBezTo>
                  <a:pt x="5256" y="159"/>
                  <a:pt x="5255" y="141"/>
                  <a:pt x="5255" y="141"/>
                </a:cubicBezTo>
                <a:cubicBezTo>
                  <a:pt x="5255" y="141"/>
                  <a:pt x="5254" y="137"/>
                  <a:pt x="5251" y="137"/>
                </a:cubicBezTo>
                <a:cubicBezTo>
                  <a:pt x="5248" y="138"/>
                  <a:pt x="5242" y="143"/>
                  <a:pt x="5242" y="143"/>
                </a:cubicBezTo>
                <a:lnTo>
                  <a:pt x="5148" y="219"/>
                </a:lnTo>
                <a:close/>
                <a:moveTo>
                  <a:pt x="5148" y="45"/>
                </a:moveTo>
                <a:cubicBezTo>
                  <a:pt x="5148" y="45"/>
                  <a:pt x="5185" y="81"/>
                  <a:pt x="5211" y="103"/>
                </a:cubicBezTo>
                <a:cubicBezTo>
                  <a:pt x="5226" y="117"/>
                  <a:pt x="5239" y="125"/>
                  <a:pt x="5239" y="125"/>
                </a:cubicBezTo>
                <a:cubicBezTo>
                  <a:pt x="5239" y="125"/>
                  <a:pt x="5226" y="130"/>
                  <a:pt x="5210" y="126"/>
                </a:cubicBezTo>
                <a:cubicBezTo>
                  <a:pt x="5193" y="122"/>
                  <a:pt x="5175" y="114"/>
                  <a:pt x="5155" y="102"/>
                </a:cubicBezTo>
                <a:cubicBezTo>
                  <a:pt x="5143" y="95"/>
                  <a:pt x="5128" y="81"/>
                  <a:pt x="5119" y="70"/>
                </a:cubicBezTo>
                <a:cubicBezTo>
                  <a:pt x="5106" y="55"/>
                  <a:pt x="5101" y="41"/>
                  <a:pt x="5101" y="41"/>
                </a:cubicBezTo>
                <a:cubicBezTo>
                  <a:pt x="5101" y="41"/>
                  <a:pt x="5095" y="31"/>
                  <a:pt x="5087" y="24"/>
                </a:cubicBezTo>
                <a:cubicBezTo>
                  <a:pt x="5079" y="17"/>
                  <a:pt x="5069" y="14"/>
                  <a:pt x="5069" y="14"/>
                </a:cubicBezTo>
                <a:cubicBezTo>
                  <a:pt x="5069" y="14"/>
                  <a:pt x="5075" y="5"/>
                  <a:pt x="5091" y="2"/>
                </a:cubicBezTo>
                <a:cubicBezTo>
                  <a:pt x="5101" y="0"/>
                  <a:pt x="5119" y="1"/>
                  <a:pt x="5133" y="4"/>
                </a:cubicBezTo>
                <a:cubicBezTo>
                  <a:pt x="5163" y="10"/>
                  <a:pt x="5201" y="40"/>
                  <a:pt x="5201" y="40"/>
                </a:cubicBezTo>
                <a:cubicBezTo>
                  <a:pt x="5201" y="40"/>
                  <a:pt x="5229" y="64"/>
                  <a:pt x="5243" y="86"/>
                </a:cubicBezTo>
                <a:cubicBezTo>
                  <a:pt x="5256" y="105"/>
                  <a:pt x="5255" y="123"/>
                  <a:pt x="5255" y="123"/>
                </a:cubicBezTo>
                <a:cubicBezTo>
                  <a:pt x="5255" y="123"/>
                  <a:pt x="5254" y="127"/>
                  <a:pt x="5251" y="126"/>
                </a:cubicBezTo>
                <a:cubicBezTo>
                  <a:pt x="5248" y="125"/>
                  <a:pt x="5242" y="121"/>
                  <a:pt x="5242" y="121"/>
                </a:cubicBezTo>
                <a:lnTo>
                  <a:pt x="5148" y="45"/>
                </a:lnTo>
                <a:close/>
                <a:moveTo>
                  <a:pt x="5329" y="219"/>
                </a:moveTo>
                <a:cubicBezTo>
                  <a:pt x="5329" y="219"/>
                  <a:pt x="5366" y="183"/>
                  <a:pt x="5392" y="160"/>
                </a:cubicBezTo>
                <a:cubicBezTo>
                  <a:pt x="5407" y="147"/>
                  <a:pt x="5420" y="139"/>
                  <a:pt x="5420" y="139"/>
                </a:cubicBezTo>
                <a:cubicBezTo>
                  <a:pt x="5420" y="139"/>
                  <a:pt x="5408" y="134"/>
                  <a:pt x="5392" y="138"/>
                </a:cubicBezTo>
                <a:cubicBezTo>
                  <a:pt x="5374" y="142"/>
                  <a:pt x="5356" y="150"/>
                  <a:pt x="5337" y="162"/>
                </a:cubicBezTo>
                <a:cubicBezTo>
                  <a:pt x="5324" y="169"/>
                  <a:pt x="5309" y="183"/>
                  <a:pt x="5300" y="194"/>
                </a:cubicBezTo>
                <a:cubicBezTo>
                  <a:pt x="5287" y="209"/>
                  <a:pt x="5282" y="223"/>
                  <a:pt x="5282" y="223"/>
                </a:cubicBezTo>
                <a:cubicBezTo>
                  <a:pt x="5282" y="223"/>
                  <a:pt x="5276" y="233"/>
                  <a:pt x="5268" y="240"/>
                </a:cubicBezTo>
                <a:cubicBezTo>
                  <a:pt x="5260" y="247"/>
                  <a:pt x="5250" y="250"/>
                  <a:pt x="5250" y="250"/>
                </a:cubicBezTo>
                <a:cubicBezTo>
                  <a:pt x="5250" y="250"/>
                  <a:pt x="5256" y="259"/>
                  <a:pt x="5272" y="262"/>
                </a:cubicBezTo>
                <a:cubicBezTo>
                  <a:pt x="5282" y="264"/>
                  <a:pt x="5300" y="263"/>
                  <a:pt x="5314" y="260"/>
                </a:cubicBezTo>
                <a:cubicBezTo>
                  <a:pt x="5344" y="254"/>
                  <a:pt x="5382" y="224"/>
                  <a:pt x="5382" y="224"/>
                </a:cubicBezTo>
                <a:cubicBezTo>
                  <a:pt x="5382" y="224"/>
                  <a:pt x="5410" y="200"/>
                  <a:pt x="5424" y="178"/>
                </a:cubicBezTo>
                <a:cubicBezTo>
                  <a:pt x="5437" y="159"/>
                  <a:pt x="5437" y="141"/>
                  <a:pt x="5437" y="141"/>
                </a:cubicBezTo>
                <a:cubicBezTo>
                  <a:pt x="5437" y="141"/>
                  <a:pt x="5435" y="137"/>
                  <a:pt x="5432" y="137"/>
                </a:cubicBezTo>
                <a:cubicBezTo>
                  <a:pt x="5429" y="138"/>
                  <a:pt x="5423" y="143"/>
                  <a:pt x="5423" y="143"/>
                </a:cubicBezTo>
                <a:lnTo>
                  <a:pt x="5329" y="219"/>
                </a:lnTo>
                <a:close/>
                <a:moveTo>
                  <a:pt x="5329" y="45"/>
                </a:moveTo>
                <a:cubicBezTo>
                  <a:pt x="5329" y="45"/>
                  <a:pt x="5366" y="81"/>
                  <a:pt x="5392" y="103"/>
                </a:cubicBezTo>
                <a:cubicBezTo>
                  <a:pt x="5407" y="117"/>
                  <a:pt x="5420" y="125"/>
                  <a:pt x="5420" y="125"/>
                </a:cubicBezTo>
                <a:cubicBezTo>
                  <a:pt x="5420" y="125"/>
                  <a:pt x="5408" y="130"/>
                  <a:pt x="5392" y="126"/>
                </a:cubicBezTo>
                <a:cubicBezTo>
                  <a:pt x="5374" y="122"/>
                  <a:pt x="5356" y="114"/>
                  <a:pt x="5337" y="102"/>
                </a:cubicBezTo>
                <a:cubicBezTo>
                  <a:pt x="5324" y="95"/>
                  <a:pt x="5309" y="81"/>
                  <a:pt x="5300" y="70"/>
                </a:cubicBezTo>
                <a:cubicBezTo>
                  <a:pt x="5287" y="55"/>
                  <a:pt x="5282" y="41"/>
                  <a:pt x="5282" y="41"/>
                </a:cubicBezTo>
                <a:cubicBezTo>
                  <a:pt x="5282" y="41"/>
                  <a:pt x="5276" y="31"/>
                  <a:pt x="5268" y="24"/>
                </a:cubicBezTo>
                <a:cubicBezTo>
                  <a:pt x="5260" y="17"/>
                  <a:pt x="5250" y="14"/>
                  <a:pt x="5250" y="14"/>
                </a:cubicBezTo>
                <a:cubicBezTo>
                  <a:pt x="5250" y="14"/>
                  <a:pt x="5256" y="5"/>
                  <a:pt x="5272" y="2"/>
                </a:cubicBezTo>
                <a:cubicBezTo>
                  <a:pt x="5282" y="0"/>
                  <a:pt x="5300" y="1"/>
                  <a:pt x="5314" y="4"/>
                </a:cubicBezTo>
                <a:cubicBezTo>
                  <a:pt x="5344" y="10"/>
                  <a:pt x="5382" y="40"/>
                  <a:pt x="5382" y="40"/>
                </a:cubicBezTo>
                <a:cubicBezTo>
                  <a:pt x="5382" y="40"/>
                  <a:pt x="5410" y="64"/>
                  <a:pt x="5424" y="86"/>
                </a:cubicBezTo>
                <a:cubicBezTo>
                  <a:pt x="5437" y="105"/>
                  <a:pt x="5437" y="123"/>
                  <a:pt x="5437" y="123"/>
                </a:cubicBezTo>
                <a:cubicBezTo>
                  <a:pt x="5437" y="123"/>
                  <a:pt x="5435" y="127"/>
                  <a:pt x="5432" y="126"/>
                </a:cubicBezTo>
                <a:cubicBezTo>
                  <a:pt x="5429" y="125"/>
                  <a:pt x="5423" y="121"/>
                  <a:pt x="5423" y="121"/>
                </a:cubicBezTo>
                <a:lnTo>
                  <a:pt x="5329" y="45"/>
                </a:lnTo>
                <a:close/>
                <a:moveTo>
                  <a:pt x="5510" y="219"/>
                </a:moveTo>
                <a:cubicBezTo>
                  <a:pt x="5510" y="219"/>
                  <a:pt x="5547" y="183"/>
                  <a:pt x="5573" y="160"/>
                </a:cubicBezTo>
                <a:cubicBezTo>
                  <a:pt x="5588" y="147"/>
                  <a:pt x="5601" y="139"/>
                  <a:pt x="5601" y="139"/>
                </a:cubicBezTo>
                <a:cubicBezTo>
                  <a:pt x="5601" y="139"/>
                  <a:pt x="5589" y="134"/>
                  <a:pt x="5573" y="138"/>
                </a:cubicBezTo>
                <a:cubicBezTo>
                  <a:pt x="5555" y="142"/>
                  <a:pt x="5537" y="150"/>
                  <a:pt x="5518" y="162"/>
                </a:cubicBezTo>
                <a:cubicBezTo>
                  <a:pt x="5505" y="169"/>
                  <a:pt x="5490" y="183"/>
                  <a:pt x="5481" y="194"/>
                </a:cubicBezTo>
                <a:cubicBezTo>
                  <a:pt x="5469" y="209"/>
                  <a:pt x="5463" y="223"/>
                  <a:pt x="5463" y="223"/>
                </a:cubicBezTo>
                <a:cubicBezTo>
                  <a:pt x="5463" y="223"/>
                  <a:pt x="5457" y="233"/>
                  <a:pt x="5450" y="240"/>
                </a:cubicBezTo>
                <a:cubicBezTo>
                  <a:pt x="5441" y="247"/>
                  <a:pt x="5432" y="250"/>
                  <a:pt x="5432" y="250"/>
                </a:cubicBezTo>
                <a:cubicBezTo>
                  <a:pt x="5432" y="250"/>
                  <a:pt x="5437" y="259"/>
                  <a:pt x="5453" y="262"/>
                </a:cubicBezTo>
                <a:cubicBezTo>
                  <a:pt x="5464" y="264"/>
                  <a:pt x="5481" y="263"/>
                  <a:pt x="5496" y="260"/>
                </a:cubicBezTo>
                <a:cubicBezTo>
                  <a:pt x="5525" y="254"/>
                  <a:pt x="5564" y="224"/>
                  <a:pt x="5564" y="224"/>
                </a:cubicBezTo>
                <a:cubicBezTo>
                  <a:pt x="5564" y="224"/>
                  <a:pt x="5591" y="200"/>
                  <a:pt x="5605" y="178"/>
                </a:cubicBezTo>
                <a:cubicBezTo>
                  <a:pt x="5618" y="159"/>
                  <a:pt x="5618" y="141"/>
                  <a:pt x="5618" y="141"/>
                </a:cubicBezTo>
                <a:cubicBezTo>
                  <a:pt x="5618" y="141"/>
                  <a:pt x="5616" y="137"/>
                  <a:pt x="5614" y="137"/>
                </a:cubicBezTo>
                <a:cubicBezTo>
                  <a:pt x="5610" y="138"/>
                  <a:pt x="5604" y="143"/>
                  <a:pt x="5604" y="143"/>
                </a:cubicBezTo>
                <a:lnTo>
                  <a:pt x="5510" y="219"/>
                </a:lnTo>
                <a:close/>
                <a:moveTo>
                  <a:pt x="5510" y="45"/>
                </a:moveTo>
                <a:cubicBezTo>
                  <a:pt x="5510" y="45"/>
                  <a:pt x="5547" y="81"/>
                  <a:pt x="5573" y="103"/>
                </a:cubicBezTo>
                <a:cubicBezTo>
                  <a:pt x="5588" y="117"/>
                  <a:pt x="5601" y="125"/>
                  <a:pt x="5601" y="125"/>
                </a:cubicBezTo>
                <a:cubicBezTo>
                  <a:pt x="5601" y="125"/>
                  <a:pt x="5589" y="130"/>
                  <a:pt x="5573" y="126"/>
                </a:cubicBezTo>
                <a:cubicBezTo>
                  <a:pt x="5555" y="122"/>
                  <a:pt x="5537" y="114"/>
                  <a:pt x="5518" y="102"/>
                </a:cubicBezTo>
                <a:cubicBezTo>
                  <a:pt x="5505" y="95"/>
                  <a:pt x="5490" y="81"/>
                  <a:pt x="5481" y="70"/>
                </a:cubicBezTo>
                <a:cubicBezTo>
                  <a:pt x="5469" y="55"/>
                  <a:pt x="5463" y="41"/>
                  <a:pt x="5463" y="41"/>
                </a:cubicBezTo>
                <a:cubicBezTo>
                  <a:pt x="5463" y="41"/>
                  <a:pt x="5457" y="31"/>
                  <a:pt x="5450" y="24"/>
                </a:cubicBezTo>
                <a:cubicBezTo>
                  <a:pt x="5441" y="17"/>
                  <a:pt x="5432" y="14"/>
                  <a:pt x="5432" y="14"/>
                </a:cubicBezTo>
                <a:cubicBezTo>
                  <a:pt x="5432" y="14"/>
                  <a:pt x="5437" y="5"/>
                  <a:pt x="5453" y="2"/>
                </a:cubicBezTo>
                <a:cubicBezTo>
                  <a:pt x="5464" y="0"/>
                  <a:pt x="5481" y="1"/>
                  <a:pt x="5496" y="4"/>
                </a:cubicBezTo>
                <a:cubicBezTo>
                  <a:pt x="5525" y="10"/>
                  <a:pt x="5564" y="40"/>
                  <a:pt x="5564" y="40"/>
                </a:cubicBezTo>
                <a:cubicBezTo>
                  <a:pt x="5564" y="40"/>
                  <a:pt x="5591" y="64"/>
                  <a:pt x="5605" y="86"/>
                </a:cubicBezTo>
                <a:cubicBezTo>
                  <a:pt x="5618" y="105"/>
                  <a:pt x="5618" y="123"/>
                  <a:pt x="5618" y="123"/>
                </a:cubicBezTo>
                <a:cubicBezTo>
                  <a:pt x="5618" y="123"/>
                  <a:pt x="5616" y="127"/>
                  <a:pt x="5614" y="126"/>
                </a:cubicBezTo>
                <a:cubicBezTo>
                  <a:pt x="5610" y="125"/>
                  <a:pt x="5604" y="121"/>
                  <a:pt x="5604" y="121"/>
                </a:cubicBezTo>
                <a:lnTo>
                  <a:pt x="5510" y="45"/>
                </a:lnTo>
                <a:close/>
                <a:moveTo>
                  <a:pt x="5691" y="219"/>
                </a:moveTo>
                <a:cubicBezTo>
                  <a:pt x="5691" y="219"/>
                  <a:pt x="5728" y="183"/>
                  <a:pt x="5754" y="160"/>
                </a:cubicBezTo>
                <a:cubicBezTo>
                  <a:pt x="5769" y="147"/>
                  <a:pt x="5782" y="139"/>
                  <a:pt x="5782" y="139"/>
                </a:cubicBezTo>
                <a:cubicBezTo>
                  <a:pt x="5782" y="139"/>
                  <a:pt x="5770" y="134"/>
                  <a:pt x="5754" y="138"/>
                </a:cubicBezTo>
                <a:cubicBezTo>
                  <a:pt x="5736" y="142"/>
                  <a:pt x="5718" y="150"/>
                  <a:pt x="5699" y="162"/>
                </a:cubicBezTo>
                <a:cubicBezTo>
                  <a:pt x="5687" y="169"/>
                  <a:pt x="5671" y="183"/>
                  <a:pt x="5662" y="194"/>
                </a:cubicBezTo>
                <a:cubicBezTo>
                  <a:pt x="5650" y="209"/>
                  <a:pt x="5644" y="223"/>
                  <a:pt x="5644" y="223"/>
                </a:cubicBezTo>
                <a:cubicBezTo>
                  <a:pt x="5644" y="223"/>
                  <a:pt x="5638" y="233"/>
                  <a:pt x="5631" y="240"/>
                </a:cubicBezTo>
                <a:cubicBezTo>
                  <a:pt x="5623" y="247"/>
                  <a:pt x="5613" y="250"/>
                  <a:pt x="5613" y="250"/>
                </a:cubicBezTo>
                <a:cubicBezTo>
                  <a:pt x="5613" y="250"/>
                  <a:pt x="5618" y="259"/>
                  <a:pt x="5634" y="262"/>
                </a:cubicBezTo>
                <a:cubicBezTo>
                  <a:pt x="5645" y="264"/>
                  <a:pt x="5662" y="263"/>
                  <a:pt x="5677" y="260"/>
                </a:cubicBezTo>
                <a:cubicBezTo>
                  <a:pt x="5706" y="254"/>
                  <a:pt x="5745" y="224"/>
                  <a:pt x="5745" y="224"/>
                </a:cubicBezTo>
                <a:cubicBezTo>
                  <a:pt x="5745" y="224"/>
                  <a:pt x="5772" y="200"/>
                  <a:pt x="5786" y="178"/>
                </a:cubicBezTo>
                <a:cubicBezTo>
                  <a:pt x="5799" y="159"/>
                  <a:pt x="5799" y="141"/>
                  <a:pt x="5799" y="141"/>
                </a:cubicBezTo>
                <a:cubicBezTo>
                  <a:pt x="5799" y="141"/>
                  <a:pt x="5798" y="137"/>
                  <a:pt x="5795" y="137"/>
                </a:cubicBezTo>
                <a:cubicBezTo>
                  <a:pt x="5791" y="138"/>
                  <a:pt x="5786" y="143"/>
                  <a:pt x="5786" y="143"/>
                </a:cubicBezTo>
                <a:lnTo>
                  <a:pt x="5691" y="219"/>
                </a:lnTo>
                <a:close/>
                <a:moveTo>
                  <a:pt x="5691" y="45"/>
                </a:moveTo>
                <a:cubicBezTo>
                  <a:pt x="5691" y="45"/>
                  <a:pt x="5728" y="81"/>
                  <a:pt x="5754" y="103"/>
                </a:cubicBezTo>
                <a:cubicBezTo>
                  <a:pt x="5769" y="117"/>
                  <a:pt x="5782" y="125"/>
                  <a:pt x="5782" y="125"/>
                </a:cubicBezTo>
                <a:cubicBezTo>
                  <a:pt x="5782" y="125"/>
                  <a:pt x="5770" y="130"/>
                  <a:pt x="5754" y="126"/>
                </a:cubicBezTo>
                <a:cubicBezTo>
                  <a:pt x="5736" y="122"/>
                  <a:pt x="5718" y="114"/>
                  <a:pt x="5699" y="102"/>
                </a:cubicBezTo>
                <a:cubicBezTo>
                  <a:pt x="5687" y="95"/>
                  <a:pt x="5671" y="81"/>
                  <a:pt x="5662" y="70"/>
                </a:cubicBezTo>
                <a:cubicBezTo>
                  <a:pt x="5650" y="55"/>
                  <a:pt x="5644" y="41"/>
                  <a:pt x="5644" y="41"/>
                </a:cubicBezTo>
                <a:cubicBezTo>
                  <a:pt x="5644" y="41"/>
                  <a:pt x="5638" y="31"/>
                  <a:pt x="5631" y="24"/>
                </a:cubicBezTo>
                <a:cubicBezTo>
                  <a:pt x="5623" y="17"/>
                  <a:pt x="5613" y="14"/>
                  <a:pt x="5613" y="14"/>
                </a:cubicBezTo>
                <a:cubicBezTo>
                  <a:pt x="5613" y="14"/>
                  <a:pt x="5618" y="5"/>
                  <a:pt x="5634" y="2"/>
                </a:cubicBezTo>
                <a:cubicBezTo>
                  <a:pt x="5645" y="0"/>
                  <a:pt x="5662" y="1"/>
                  <a:pt x="5677" y="4"/>
                </a:cubicBezTo>
                <a:cubicBezTo>
                  <a:pt x="5706" y="10"/>
                  <a:pt x="5745" y="40"/>
                  <a:pt x="5745" y="40"/>
                </a:cubicBezTo>
                <a:cubicBezTo>
                  <a:pt x="5745" y="40"/>
                  <a:pt x="5772" y="64"/>
                  <a:pt x="5786" y="86"/>
                </a:cubicBezTo>
                <a:cubicBezTo>
                  <a:pt x="5799" y="105"/>
                  <a:pt x="5799" y="123"/>
                  <a:pt x="5799" y="123"/>
                </a:cubicBezTo>
                <a:cubicBezTo>
                  <a:pt x="5799" y="123"/>
                  <a:pt x="5798" y="127"/>
                  <a:pt x="5795" y="126"/>
                </a:cubicBezTo>
                <a:cubicBezTo>
                  <a:pt x="5791" y="125"/>
                  <a:pt x="5786" y="121"/>
                  <a:pt x="5786" y="121"/>
                </a:cubicBezTo>
                <a:lnTo>
                  <a:pt x="5691" y="45"/>
                </a:lnTo>
                <a:close/>
                <a:moveTo>
                  <a:pt x="5872" y="219"/>
                </a:moveTo>
                <a:cubicBezTo>
                  <a:pt x="5872" y="219"/>
                  <a:pt x="5909" y="183"/>
                  <a:pt x="5935" y="160"/>
                </a:cubicBezTo>
                <a:cubicBezTo>
                  <a:pt x="5950" y="147"/>
                  <a:pt x="5964" y="139"/>
                  <a:pt x="5964" y="139"/>
                </a:cubicBezTo>
                <a:cubicBezTo>
                  <a:pt x="5964" y="139"/>
                  <a:pt x="5951" y="134"/>
                  <a:pt x="5935" y="138"/>
                </a:cubicBezTo>
                <a:cubicBezTo>
                  <a:pt x="5917" y="142"/>
                  <a:pt x="5900" y="150"/>
                  <a:pt x="5880" y="162"/>
                </a:cubicBezTo>
                <a:cubicBezTo>
                  <a:pt x="5868" y="169"/>
                  <a:pt x="5852" y="183"/>
                  <a:pt x="5843" y="194"/>
                </a:cubicBezTo>
                <a:cubicBezTo>
                  <a:pt x="5831" y="209"/>
                  <a:pt x="5825" y="223"/>
                  <a:pt x="5825" y="223"/>
                </a:cubicBezTo>
                <a:cubicBezTo>
                  <a:pt x="5825" y="223"/>
                  <a:pt x="5819" y="233"/>
                  <a:pt x="5812" y="240"/>
                </a:cubicBezTo>
                <a:cubicBezTo>
                  <a:pt x="5804" y="247"/>
                  <a:pt x="5794" y="250"/>
                  <a:pt x="5794" y="250"/>
                </a:cubicBezTo>
                <a:cubicBezTo>
                  <a:pt x="5794" y="250"/>
                  <a:pt x="5799" y="259"/>
                  <a:pt x="5815" y="262"/>
                </a:cubicBezTo>
                <a:cubicBezTo>
                  <a:pt x="5826" y="264"/>
                  <a:pt x="5843" y="263"/>
                  <a:pt x="5858" y="260"/>
                </a:cubicBezTo>
                <a:cubicBezTo>
                  <a:pt x="5887" y="254"/>
                  <a:pt x="5926" y="224"/>
                  <a:pt x="5926" y="224"/>
                </a:cubicBezTo>
                <a:cubicBezTo>
                  <a:pt x="5926" y="224"/>
                  <a:pt x="5953" y="200"/>
                  <a:pt x="5967" y="178"/>
                </a:cubicBezTo>
                <a:cubicBezTo>
                  <a:pt x="5980" y="159"/>
                  <a:pt x="5980" y="141"/>
                  <a:pt x="5980" y="141"/>
                </a:cubicBezTo>
                <a:cubicBezTo>
                  <a:pt x="5980" y="141"/>
                  <a:pt x="5979" y="137"/>
                  <a:pt x="5976" y="137"/>
                </a:cubicBezTo>
                <a:cubicBezTo>
                  <a:pt x="5973" y="138"/>
                  <a:pt x="5967" y="143"/>
                  <a:pt x="5967" y="143"/>
                </a:cubicBezTo>
                <a:lnTo>
                  <a:pt x="5872" y="219"/>
                </a:lnTo>
                <a:close/>
                <a:moveTo>
                  <a:pt x="5872" y="45"/>
                </a:moveTo>
                <a:cubicBezTo>
                  <a:pt x="5872" y="45"/>
                  <a:pt x="5909" y="81"/>
                  <a:pt x="5935" y="103"/>
                </a:cubicBezTo>
                <a:cubicBezTo>
                  <a:pt x="5950" y="117"/>
                  <a:pt x="5964" y="125"/>
                  <a:pt x="5964" y="125"/>
                </a:cubicBezTo>
                <a:cubicBezTo>
                  <a:pt x="5964" y="125"/>
                  <a:pt x="5951" y="130"/>
                  <a:pt x="5935" y="126"/>
                </a:cubicBezTo>
                <a:cubicBezTo>
                  <a:pt x="5917" y="122"/>
                  <a:pt x="5900" y="114"/>
                  <a:pt x="5880" y="102"/>
                </a:cubicBezTo>
                <a:cubicBezTo>
                  <a:pt x="5868" y="95"/>
                  <a:pt x="5852" y="81"/>
                  <a:pt x="5843" y="70"/>
                </a:cubicBezTo>
                <a:cubicBezTo>
                  <a:pt x="5831" y="55"/>
                  <a:pt x="5825" y="41"/>
                  <a:pt x="5825" y="41"/>
                </a:cubicBezTo>
                <a:cubicBezTo>
                  <a:pt x="5825" y="41"/>
                  <a:pt x="5819" y="31"/>
                  <a:pt x="5812" y="24"/>
                </a:cubicBezTo>
                <a:cubicBezTo>
                  <a:pt x="5804" y="17"/>
                  <a:pt x="5794" y="14"/>
                  <a:pt x="5794" y="14"/>
                </a:cubicBezTo>
                <a:cubicBezTo>
                  <a:pt x="5794" y="14"/>
                  <a:pt x="5799" y="5"/>
                  <a:pt x="5815" y="2"/>
                </a:cubicBezTo>
                <a:cubicBezTo>
                  <a:pt x="5826" y="0"/>
                  <a:pt x="5843" y="1"/>
                  <a:pt x="5858" y="4"/>
                </a:cubicBezTo>
                <a:cubicBezTo>
                  <a:pt x="5887" y="10"/>
                  <a:pt x="5926" y="40"/>
                  <a:pt x="5926" y="40"/>
                </a:cubicBezTo>
                <a:cubicBezTo>
                  <a:pt x="5926" y="40"/>
                  <a:pt x="5953" y="64"/>
                  <a:pt x="5967" y="86"/>
                </a:cubicBezTo>
                <a:cubicBezTo>
                  <a:pt x="5980" y="105"/>
                  <a:pt x="5980" y="123"/>
                  <a:pt x="5980" y="123"/>
                </a:cubicBezTo>
                <a:cubicBezTo>
                  <a:pt x="5980" y="123"/>
                  <a:pt x="5979" y="127"/>
                  <a:pt x="5976" y="126"/>
                </a:cubicBezTo>
                <a:cubicBezTo>
                  <a:pt x="5973" y="125"/>
                  <a:pt x="5967" y="121"/>
                  <a:pt x="5967" y="121"/>
                </a:cubicBezTo>
                <a:lnTo>
                  <a:pt x="5872" y="45"/>
                </a:lnTo>
                <a:close/>
                <a:moveTo>
                  <a:pt x="6053" y="219"/>
                </a:moveTo>
                <a:cubicBezTo>
                  <a:pt x="6053" y="219"/>
                  <a:pt x="6091" y="183"/>
                  <a:pt x="6116" y="160"/>
                </a:cubicBezTo>
                <a:cubicBezTo>
                  <a:pt x="6131" y="147"/>
                  <a:pt x="6145" y="139"/>
                  <a:pt x="6145" y="139"/>
                </a:cubicBezTo>
                <a:cubicBezTo>
                  <a:pt x="6145" y="139"/>
                  <a:pt x="6132" y="134"/>
                  <a:pt x="6116" y="138"/>
                </a:cubicBezTo>
                <a:cubicBezTo>
                  <a:pt x="6098" y="142"/>
                  <a:pt x="6081" y="150"/>
                  <a:pt x="6061" y="162"/>
                </a:cubicBezTo>
                <a:cubicBezTo>
                  <a:pt x="6049" y="169"/>
                  <a:pt x="6033" y="183"/>
                  <a:pt x="6024" y="194"/>
                </a:cubicBezTo>
                <a:cubicBezTo>
                  <a:pt x="6012" y="209"/>
                  <a:pt x="6006" y="223"/>
                  <a:pt x="6006" y="223"/>
                </a:cubicBezTo>
                <a:cubicBezTo>
                  <a:pt x="6006" y="223"/>
                  <a:pt x="6000" y="233"/>
                  <a:pt x="5993" y="240"/>
                </a:cubicBezTo>
                <a:cubicBezTo>
                  <a:pt x="5985" y="247"/>
                  <a:pt x="5975" y="250"/>
                  <a:pt x="5975" y="250"/>
                </a:cubicBezTo>
                <a:cubicBezTo>
                  <a:pt x="5975" y="250"/>
                  <a:pt x="5981" y="259"/>
                  <a:pt x="5996" y="262"/>
                </a:cubicBezTo>
                <a:cubicBezTo>
                  <a:pt x="6007" y="264"/>
                  <a:pt x="6025" y="263"/>
                  <a:pt x="6039" y="260"/>
                </a:cubicBezTo>
                <a:cubicBezTo>
                  <a:pt x="6069" y="254"/>
                  <a:pt x="6107" y="224"/>
                  <a:pt x="6107" y="224"/>
                </a:cubicBezTo>
                <a:cubicBezTo>
                  <a:pt x="6107" y="224"/>
                  <a:pt x="6134" y="200"/>
                  <a:pt x="6149" y="178"/>
                </a:cubicBezTo>
                <a:cubicBezTo>
                  <a:pt x="6161" y="159"/>
                  <a:pt x="6161" y="141"/>
                  <a:pt x="6161" y="141"/>
                </a:cubicBezTo>
                <a:cubicBezTo>
                  <a:pt x="6161" y="141"/>
                  <a:pt x="6160" y="137"/>
                  <a:pt x="6157" y="137"/>
                </a:cubicBezTo>
                <a:cubicBezTo>
                  <a:pt x="6154" y="138"/>
                  <a:pt x="6148" y="143"/>
                  <a:pt x="6148" y="143"/>
                </a:cubicBezTo>
                <a:lnTo>
                  <a:pt x="6053" y="219"/>
                </a:lnTo>
                <a:close/>
                <a:moveTo>
                  <a:pt x="6053" y="45"/>
                </a:moveTo>
                <a:cubicBezTo>
                  <a:pt x="6053" y="45"/>
                  <a:pt x="6091" y="81"/>
                  <a:pt x="6116" y="103"/>
                </a:cubicBezTo>
                <a:cubicBezTo>
                  <a:pt x="6131" y="117"/>
                  <a:pt x="6145" y="125"/>
                  <a:pt x="6145" y="125"/>
                </a:cubicBezTo>
                <a:cubicBezTo>
                  <a:pt x="6145" y="125"/>
                  <a:pt x="6132" y="130"/>
                  <a:pt x="6116" y="126"/>
                </a:cubicBezTo>
                <a:cubicBezTo>
                  <a:pt x="6098" y="122"/>
                  <a:pt x="6081" y="114"/>
                  <a:pt x="6061" y="102"/>
                </a:cubicBezTo>
                <a:cubicBezTo>
                  <a:pt x="6049" y="95"/>
                  <a:pt x="6033" y="81"/>
                  <a:pt x="6024" y="70"/>
                </a:cubicBezTo>
                <a:cubicBezTo>
                  <a:pt x="6012" y="55"/>
                  <a:pt x="6006" y="41"/>
                  <a:pt x="6006" y="41"/>
                </a:cubicBezTo>
                <a:cubicBezTo>
                  <a:pt x="6006" y="41"/>
                  <a:pt x="6000" y="31"/>
                  <a:pt x="5993" y="24"/>
                </a:cubicBezTo>
                <a:cubicBezTo>
                  <a:pt x="5985" y="17"/>
                  <a:pt x="5975" y="14"/>
                  <a:pt x="5975" y="14"/>
                </a:cubicBezTo>
                <a:cubicBezTo>
                  <a:pt x="5975" y="14"/>
                  <a:pt x="5981" y="5"/>
                  <a:pt x="5996" y="2"/>
                </a:cubicBezTo>
                <a:cubicBezTo>
                  <a:pt x="6007" y="0"/>
                  <a:pt x="6025" y="1"/>
                  <a:pt x="6039" y="4"/>
                </a:cubicBezTo>
                <a:cubicBezTo>
                  <a:pt x="6069" y="10"/>
                  <a:pt x="6107" y="40"/>
                  <a:pt x="6107" y="40"/>
                </a:cubicBezTo>
                <a:cubicBezTo>
                  <a:pt x="6107" y="40"/>
                  <a:pt x="6134" y="64"/>
                  <a:pt x="6149" y="86"/>
                </a:cubicBezTo>
                <a:cubicBezTo>
                  <a:pt x="6161" y="105"/>
                  <a:pt x="6161" y="123"/>
                  <a:pt x="6161" y="123"/>
                </a:cubicBezTo>
                <a:cubicBezTo>
                  <a:pt x="6161" y="123"/>
                  <a:pt x="6160" y="127"/>
                  <a:pt x="6157" y="126"/>
                </a:cubicBezTo>
                <a:cubicBezTo>
                  <a:pt x="6154" y="125"/>
                  <a:pt x="6148" y="121"/>
                  <a:pt x="6148" y="121"/>
                </a:cubicBezTo>
                <a:lnTo>
                  <a:pt x="6053" y="45"/>
                </a:lnTo>
                <a:close/>
                <a:moveTo>
                  <a:pt x="6235" y="219"/>
                </a:moveTo>
                <a:cubicBezTo>
                  <a:pt x="6235" y="219"/>
                  <a:pt x="6272" y="183"/>
                  <a:pt x="6298" y="160"/>
                </a:cubicBezTo>
                <a:cubicBezTo>
                  <a:pt x="6313" y="147"/>
                  <a:pt x="6326" y="139"/>
                  <a:pt x="6326" y="139"/>
                </a:cubicBezTo>
                <a:cubicBezTo>
                  <a:pt x="6326" y="139"/>
                  <a:pt x="6313" y="134"/>
                  <a:pt x="6297" y="138"/>
                </a:cubicBezTo>
                <a:cubicBezTo>
                  <a:pt x="6279" y="142"/>
                  <a:pt x="6262" y="150"/>
                  <a:pt x="6242" y="162"/>
                </a:cubicBezTo>
                <a:cubicBezTo>
                  <a:pt x="6230" y="169"/>
                  <a:pt x="6214" y="183"/>
                  <a:pt x="6205" y="194"/>
                </a:cubicBezTo>
                <a:cubicBezTo>
                  <a:pt x="6193" y="209"/>
                  <a:pt x="6188" y="223"/>
                  <a:pt x="6188" y="223"/>
                </a:cubicBezTo>
                <a:cubicBezTo>
                  <a:pt x="6188" y="223"/>
                  <a:pt x="6182" y="233"/>
                  <a:pt x="6174" y="240"/>
                </a:cubicBezTo>
                <a:cubicBezTo>
                  <a:pt x="6166" y="247"/>
                  <a:pt x="6156" y="250"/>
                  <a:pt x="6156" y="250"/>
                </a:cubicBezTo>
                <a:cubicBezTo>
                  <a:pt x="6156" y="250"/>
                  <a:pt x="6162" y="259"/>
                  <a:pt x="6178" y="262"/>
                </a:cubicBezTo>
                <a:cubicBezTo>
                  <a:pt x="6188" y="264"/>
                  <a:pt x="6206" y="263"/>
                  <a:pt x="6220" y="260"/>
                </a:cubicBezTo>
                <a:cubicBezTo>
                  <a:pt x="6250" y="254"/>
                  <a:pt x="6288" y="224"/>
                  <a:pt x="6288" y="224"/>
                </a:cubicBezTo>
                <a:cubicBezTo>
                  <a:pt x="6288" y="224"/>
                  <a:pt x="6315" y="200"/>
                  <a:pt x="6330" y="178"/>
                </a:cubicBezTo>
                <a:cubicBezTo>
                  <a:pt x="6342" y="159"/>
                  <a:pt x="6342" y="141"/>
                  <a:pt x="6342" y="141"/>
                </a:cubicBezTo>
                <a:cubicBezTo>
                  <a:pt x="6342" y="141"/>
                  <a:pt x="6341" y="137"/>
                  <a:pt x="6338" y="137"/>
                </a:cubicBezTo>
                <a:cubicBezTo>
                  <a:pt x="6335" y="138"/>
                  <a:pt x="6329" y="143"/>
                  <a:pt x="6329" y="143"/>
                </a:cubicBezTo>
                <a:lnTo>
                  <a:pt x="6235" y="219"/>
                </a:lnTo>
                <a:close/>
                <a:moveTo>
                  <a:pt x="6235" y="45"/>
                </a:moveTo>
                <a:cubicBezTo>
                  <a:pt x="6235" y="45"/>
                  <a:pt x="6272" y="81"/>
                  <a:pt x="6298" y="103"/>
                </a:cubicBezTo>
                <a:cubicBezTo>
                  <a:pt x="6313" y="117"/>
                  <a:pt x="6326" y="125"/>
                  <a:pt x="6326" y="125"/>
                </a:cubicBezTo>
                <a:cubicBezTo>
                  <a:pt x="6326" y="125"/>
                  <a:pt x="6313" y="130"/>
                  <a:pt x="6297" y="126"/>
                </a:cubicBezTo>
                <a:cubicBezTo>
                  <a:pt x="6279" y="122"/>
                  <a:pt x="6262" y="114"/>
                  <a:pt x="6242" y="102"/>
                </a:cubicBezTo>
                <a:cubicBezTo>
                  <a:pt x="6230" y="95"/>
                  <a:pt x="6214" y="81"/>
                  <a:pt x="6205" y="70"/>
                </a:cubicBezTo>
                <a:cubicBezTo>
                  <a:pt x="6193" y="55"/>
                  <a:pt x="6188" y="41"/>
                  <a:pt x="6188" y="41"/>
                </a:cubicBezTo>
                <a:cubicBezTo>
                  <a:pt x="6188" y="41"/>
                  <a:pt x="6182" y="31"/>
                  <a:pt x="6174" y="24"/>
                </a:cubicBezTo>
                <a:cubicBezTo>
                  <a:pt x="6166" y="17"/>
                  <a:pt x="6156" y="14"/>
                  <a:pt x="6156" y="14"/>
                </a:cubicBezTo>
                <a:cubicBezTo>
                  <a:pt x="6156" y="14"/>
                  <a:pt x="6162" y="5"/>
                  <a:pt x="6178" y="2"/>
                </a:cubicBezTo>
                <a:cubicBezTo>
                  <a:pt x="6188" y="0"/>
                  <a:pt x="6206" y="1"/>
                  <a:pt x="6220" y="4"/>
                </a:cubicBezTo>
                <a:cubicBezTo>
                  <a:pt x="6250" y="10"/>
                  <a:pt x="6288" y="40"/>
                  <a:pt x="6288" y="40"/>
                </a:cubicBezTo>
                <a:cubicBezTo>
                  <a:pt x="6288" y="40"/>
                  <a:pt x="6315" y="64"/>
                  <a:pt x="6330" y="86"/>
                </a:cubicBezTo>
                <a:cubicBezTo>
                  <a:pt x="6342" y="105"/>
                  <a:pt x="6342" y="123"/>
                  <a:pt x="6342" y="123"/>
                </a:cubicBezTo>
                <a:cubicBezTo>
                  <a:pt x="6342" y="123"/>
                  <a:pt x="6341" y="127"/>
                  <a:pt x="6338" y="126"/>
                </a:cubicBezTo>
                <a:cubicBezTo>
                  <a:pt x="6335" y="125"/>
                  <a:pt x="6329" y="121"/>
                  <a:pt x="6329" y="121"/>
                </a:cubicBezTo>
                <a:lnTo>
                  <a:pt x="6235" y="45"/>
                </a:lnTo>
                <a:close/>
                <a:moveTo>
                  <a:pt x="6416" y="219"/>
                </a:moveTo>
                <a:cubicBezTo>
                  <a:pt x="6416" y="219"/>
                  <a:pt x="6453" y="183"/>
                  <a:pt x="6479" y="160"/>
                </a:cubicBezTo>
                <a:cubicBezTo>
                  <a:pt x="6494" y="147"/>
                  <a:pt x="6507" y="139"/>
                  <a:pt x="6507" y="139"/>
                </a:cubicBezTo>
                <a:cubicBezTo>
                  <a:pt x="6507" y="139"/>
                  <a:pt x="6494" y="134"/>
                  <a:pt x="6478" y="138"/>
                </a:cubicBezTo>
                <a:cubicBezTo>
                  <a:pt x="6461" y="142"/>
                  <a:pt x="6443" y="150"/>
                  <a:pt x="6423" y="162"/>
                </a:cubicBezTo>
                <a:cubicBezTo>
                  <a:pt x="6411" y="169"/>
                  <a:pt x="6395" y="183"/>
                  <a:pt x="6386" y="194"/>
                </a:cubicBezTo>
                <a:cubicBezTo>
                  <a:pt x="6374" y="209"/>
                  <a:pt x="6369" y="223"/>
                  <a:pt x="6369" y="223"/>
                </a:cubicBezTo>
                <a:cubicBezTo>
                  <a:pt x="6369" y="223"/>
                  <a:pt x="6363" y="233"/>
                  <a:pt x="6355" y="240"/>
                </a:cubicBezTo>
                <a:cubicBezTo>
                  <a:pt x="6347" y="247"/>
                  <a:pt x="6337" y="250"/>
                  <a:pt x="6337" y="250"/>
                </a:cubicBezTo>
                <a:cubicBezTo>
                  <a:pt x="6337" y="250"/>
                  <a:pt x="6343" y="259"/>
                  <a:pt x="6359" y="262"/>
                </a:cubicBezTo>
                <a:cubicBezTo>
                  <a:pt x="6369" y="264"/>
                  <a:pt x="6387" y="263"/>
                  <a:pt x="6401" y="260"/>
                </a:cubicBezTo>
                <a:cubicBezTo>
                  <a:pt x="6431" y="254"/>
                  <a:pt x="6469" y="224"/>
                  <a:pt x="6469" y="224"/>
                </a:cubicBezTo>
                <a:cubicBezTo>
                  <a:pt x="6469" y="224"/>
                  <a:pt x="6497" y="200"/>
                  <a:pt x="6511" y="178"/>
                </a:cubicBezTo>
                <a:cubicBezTo>
                  <a:pt x="6524" y="159"/>
                  <a:pt x="6523" y="141"/>
                  <a:pt x="6523" y="141"/>
                </a:cubicBezTo>
                <a:cubicBezTo>
                  <a:pt x="6523" y="141"/>
                  <a:pt x="6522" y="137"/>
                  <a:pt x="6519" y="137"/>
                </a:cubicBezTo>
                <a:cubicBezTo>
                  <a:pt x="6516" y="138"/>
                  <a:pt x="6510" y="143"/>
                  <a:pt x="6510" y="143"/>
                </a:cubicBezTo>
                <a:lnTo>
                  <a:pt x="6416" y="219"/>
                </a:lnTo>
                <a:close/>
                <a:moveTo>
                  <a:pt x="6416" y="45"/>
                </a:moveTo>
                <a:cubicBezTo>
                  <a:pt x="6416" y="45"/>
                  <a:pt x="6453" y="81"/>
                  <a:pt x="6479" y="103"/>
                </a:cubicBezTo>
                <a:cubicBezTo>
                  <a:pt x="6494" y="117"/>
                  <a:pt x="6507" y="125"/>
                  <a:pt x="6507" y="125"/>
                </a:cubicBezTo>
                <a:cubicBezTo>
                  <a:pt x="6507" y="125"/>
                  <a:pt x="6494" y="130"/>
                  <a:pt x="6478" y="126"/>
                </a:cubicBezTo>
                <a:cubicBezTo>
                  <a:pt x="6461" y="122"/>
                  <a:pt x="6443" y="114"/>
                  <a:pt x="6423" y="102"/>
                </a:cubicBezTo>
                <a:cubicBezTo>
                  <a:pt x="6411" y="95"/>
                  <a:pt x="6395" y="81"/>
                  <a:pt x="6386" y="70"/>
                </a:cubicBezTo>
                <a:cubicBezTo>
                  <a:pt x="6374" y="55"/>
                  <a:pt x="6369" y="41"/>
                  <a:pt x="6369" y="41"/>
                </a:cubicBezTo>
                <a:cubicBezTo>
                  <a:pt x="6369" y="41"/>
                  <a:pt x="6363" y="31"/>
                  <a:pt x="6355" y="24"/>
                </a:cubicBezTo>
                <a:cubicBezTo>
                  <a:pt x="6347" y="17"/>
                  <a:pt x="6337" y="14"/>
                  <a:pt x="6337" y="14"/>
                </a:cubicBezTo>
                <a:cubicBezTo>
                  <a:pt x="6337" y="14"/>
                  <a:pt x="6343" y="5"/>
                  <a:pt x="6359" y="2"/>
                </a:cubicBezTo>
                <a:cubicBezTo>
                  <a:pt x="6369" y="0"/>
                  <a:pt x="6387" y="1"/>
                  <a:pt x="6401" y="4"/>
                </a:cubicBezTo>
                <a:cubicBezTo>
                  <a:pt x="6431" y="10"/>
                  <a:pt x="6469" y="40"/>
                  <a:pt x="6469" y="40"/>
                </a:cubicBezTo>
                <a:cubicBezTo>
                  <a:pt x="6469" y="40"/>
                  <a:pt x="6497" y="64"/>
                  <a:pt x="6511" y="86"/>
                </a:cubicBezTo>
                <a:cubicBezTo>
                  <a:pt x="6524" y="105"/>
                  <a:pt x="6523" y="123"/>
                  <a:pt x="6523" y="123"/>
                </a:cubicBezTo>
                <a:cubicBezTo>
                  <a:pt x="6523" y="123"/>
                  <a:pt x="6522" y="127"/>
                  <a:pt x="6519" y="126"/>
                </a:cubicBezTo>
                <a:cubicBezTo>
                  <a:pt x="6516" y="125"/>
                  <a:pt x="6510" y="121"/>
                  <a:pt x="6510" y="121"/>
                </a:cubicBezTo>
                <a:lnTo>
                  <a:pt x="6416" y="45"/>
                </a:lnTo>
                <a:close/>
                <a:moveTo>
                  <a:pt x="6597" y="219"/>
                </a:moveTo>
                <a:cubicBezTo>
                  <a:pt x="6597" y="219"/>
                  <a:pt x="6634" y="183"/>
                  <a:pt x="6660" y="160"/>
                </a:cubicBezTo>
                <a:cubicBezTo>
                  <a:pt x="6675" y="147"/>
                  <a:pt x="6688" y="139"/>
                  <a:pt x="6688" y="139"/>
                </a:cubicBezTo>
                <a:cubicBezTo>
                  <a:pt x="6688" y="139"/>
                  <a:pt x="6675" y="134"/>
                  <a:pt x="6660" y="138"/>
                </a:cubicBezTo>
                <a:cubicBezTo>
                  <a:pt x="6642" y="142"/>
                  <a:pt x="6624" y="150"/>
                  <a:pt x="6604" y="162"/>
                </a:cubicBezTo>
                <a:cubicBezTo>
                  <a:pt x="6592" y="169"/>
                  <a:pt x="6577" y="183"/>
                  <a:pt x="6568" y="194"/>
                </a:cubicBezTo>
                <a:cubicBezTo>
                  <a:pt x="6555" y="209"/>
                  <a:pt x="6550" y="223"/>
                  <a:pt x="6550" y="223"/>
                </a:cubicBezTo>
                <a:cubicBezTo>
                  <a:pt x="6550" y="223"/>
                  <a:pt x="6544" y="233"/>
                  <a:pt x="6536" y="240"/>
                </a:cubicBezTo>
                <a:cubicBezTo>
                  <a:pt x="6528" y="247"/>
                  <a:pt x="6518" y="250"/>
                  <a:pt x="6518" y="250"/>
                </a:cubicBezTo>
                <a:cubicBezTo>
                  <a:pt x="6518" y="250"/>
                  <a:pt x="6524" y="259"/>
                  <a:pt x="6540" y="262"/>
                </a:cubicBezTo>
                <a:cubicBezTo>
                  <a:pt x="6550" y="264"/>
                  <a:pt x="6568" y="263"/>
                  <a:pt x="6582" y="260"/>
                </a:cubicBezTo>
                <a:cubicBezTo>
                  <a:pt x="6612" y="254"/>
                  <a:pt x="6650" y="224"/>
                  <a:pt x="6650" y="224"/>
                </a:cubicBezTo>
                <a:cubicBezTo>
                  <a:pt x="6650" y="224"/>
                  <a:pt x="6678" y="200"/>
                  <a:pt x="6692" y="178"/>
                </a:cubicBezTo>
                <a:cubicBezTo>
                  <a:pt x="6705" y="159"/>
                  <a:pt x="6704" y="141"/>
                  <a:pt x="6704" y="141"/>
                </a:cubicBezTo>
                <a:cubicBezTo>
                  <a:pt x="6704" y="141"/>
                  <a:pt x="6703" y="137"/>
                  <a:pt x="6700" y="137"/>
                </a:cubicBezTo>
                <a:cubicBezTo>
                  <a:pt x="6697" y="138"/>
                  <a:pt x="6691" y="143"/>
                  <a:pt x="6691" y="143"/>
                </a:cubicBezTo>
                <a:lnTo>
                  <a:pt x="6597" y="219"/>
                </a:lnTo>
                <a:close/>
                <a:moveTo>
                  <a:pt x="6597" y="45"/>
                </a:moveTo>
                <a:cubicBezTo>
                  <a:pt x="6597" y="45"/>
                  <a:pt x="6634" y="81"/>
                  <a:pt x="6660" y="103"/>
                </a:cubicBezTo>
                <a:cubicBezTo>
                  <a:pt x="6675" y="117"/>
                  <a:pt x="6688" y="125"/>
                  <a:pt x="6688" y="125"/>
                </a:cubicBezTo>
                <a:cubicBezTo>
                  <a:pt x="6688" y="125"/>
                  <a:pt x="6675" y="130"/>
                  <a:pt x="6660" y="126"/>
                </a:cubicBezTo>
                <a:cubicBezTo>
                  <a:pt x="6642" y="122"/>
                  <a:pt x="6624" y="114"/>
                  <a:pt x="6604" y="102"/>
                </a:cubicBezTo>
                <a:cubicBezTo>
                  <a:pt x="6592" y="95"/>
                  <a:pt x="6577" y="81"/>
                  <a:pt x="6568" y="70"/>
                </a:cubicBezTo>
                <a:cubicBezTo>
                  <a:pt x="6555" y="55"/>
                  <a:pt x="6550" y="41"/>
                  <a:pt x="6550" y="41"/>
                </a:cubicBezTo>
                <a:cubicBezTo>
                  <a:pt x="6550" y="41"/>
                  <a:pt x="6544" y="31"/>
                  <a:pt x="6536" y="24"/>
                </a:cubicBezTo>
                <a:cubicBezTo>
                  <a:pt x="6528" y="17"/>
                  <a:pt x="6518" y="14"/>
                  <a:pt x="6518" y="14"/>
                </a:cubicBezTo>
                <a:cubicBezTo>
                  <a:pt x="6518" y="14"/>
                  <a:pt x="6524" y="5"/>
                  <a:pt x="6540" y="2"/>
                </a:cubicBezTo>
                <a:cubicBezTo>
                  <a:pt x="6550" y="0"/>
                  <a:pt x="6568" y="1"/>
                  <a:pt x="6582" y="4"/>
                </a:cubicBezTo>
                <a:cubicBezTo>
                  <a:pt x="6612" y="10"/>
                  <a:pt x="6650" y="40"/>
                  <a:pt x="6650" y="40"/>
                </a:cubicBezTo>
                <a:cubicBezTo>
                  <a:pt x="6650" y="40"/>
                  <a:pt x="6678" y="64"/>
                  <a:pt x="6692" y="86"/>
                </a:cubicBezTo>
                <a:cubicBezTo>
                  <a:pt x="6705" y="105"/>
                  <a:pt x="6704" y="123"/>
                  <a:pt x="6704" y="123"/>
                </a:cubicBezTo>
                <a:cubicBezTo>
                  <a:pt x="6704" y="123"/>
                  <a:pt x="6703" y="127"/>
                  <a:pt x="6700" y="126"/>
                </a:cubicBezTo>
                <a:cubicBezTo>
                  <a:pt x="6697" y="125"/>
                  <a:pt x="6691" y="121"/>
                  <a:pt x="6691" y="121"/>
                </a:cubicBezTo>
                <a:lnTo>
                  <a:pt x="6597" y="45"/>
                </a:lnTo>
                <a:close/>
                <a:moveTo>
                  <a:pt x="6775" y="219"/>
                </a:moveTo>
                <a:cubicBezTo>
                  <a:pt x="6775" y="219"/>
                  <a:pt x="6812" y="183"/>
                  <a:pt x="6838" y="160"/>
                </a:cubicBezTo>
                <a:cubicBezTo>
                  <a:pt x="6853" y="147"/>
                  <a:pt x="6866" y="139"/>
                  <a:pt x="6866" y="139"/>
                </a:cubicBezTo>
                <a:cubicBezTo>
                  <a:pt x="6866" y="139"/>
                  <a:pt x="6853" y="134"/>
                  <a:pt x="6837" y="138"/>
                </a:cubicBezTo>
                <a:cubicBezTo>
                  <a:pt x="6820" y="142"/>
                  <a:pt x="6802" y="150"/>
                  <a:pt x="6782" y="162"/>
                </a:cubicBezTo>
                <a:cubicBezTo>
                  <a:pt x="6770" y="169"/>
                  <a:pt x="6754" y="183"/>
                  <a:pt x="6745" y="194"/>
                </a:cubicBezTo>
                <a:cubicBezTo>
                  <a:pt x="6733" y="209"/>
                  <a:pt x="6728" y="223"/>
                  <a:pt x="6728" y="223"/>
                </a:cubicBezTo>
                <a:cubicBezTo>
                  <a:pt x="6728" y="223"/>
                  <a:pt x="6722" y="233"/>
                  <a:pt x="6714" y="240"/>
                </a:cubicBezTo>
                <a:cubicBezTo>
                  <a:pt x="6706" y="247"/>
                  <a:pt x="6696" y="250"/>
                  <a:pt x="6696" y="250"/>
                </a:cubicBezTo>
                <a:cubicBezTo>
                  <a:pt x="6696" y="250"/>
                  <a:pt x="6702" y="259"/>
                  <a:pt x="6718" y="262"/>
                </a:cubicBezTo>
                <a:cubicBezTo>
                  <a:pt x="6728" y="264"/>
                  <a:pt x="6746" y="263"/>
                  <a:pt x="6760" y="260"/>
                </a:cubicBezTo>
                <a:cubicBezTo>
                  <a:pt x="6790" y="254"/>
                  <a:pt x="6828" y="224"/>
                  <a:pt x="6828" y="224"/>
                </a:cubicBezTo>
                <a:cubicBezTo>
                  <a:pt x="6828" y="224"/>
                  <a:pt x="6856" y="200"/>
                  <a:pt x="6870" y="178"/>
                </a:cubicBezTo>
                <a:cubicBezTo>
                  <a:pt x="6883" y="159"/>
                  <a:pt x="6882" y="141"/>
                  <a:pt x="6882" y="141"/>
                </a:cubicBezTo>
                <a:cubicBezTo>
                  <a:pt x="6882" y="141"/>
                  <a:pt x="6881" y="137"/>
                  <a:pt x="6878" y="137"/>
                </a:cubicBezTo>
                <a:cubicBezTo>
                  <a:pt x="6875" y="138"/>
                  <a:pt x="6869" y="143"/>
                  <a:pt x="6869" y="143"/>
                </a:cubicBezTo>
                <a:lnTo>
                  <a:pt x="6775" y="219"/>
                </a:lnTo>
                <a:close/>
                <a:moveTo>
                  <a:pt x="6775" y="45"/>
                </a:moveTo>
                <a:cubicBezTo>
                  <a:pt x="6775" y="45"/>
                  <a:pt x="6812" y="81"/>
                  <a:pt x="6838" y="103"/>
                </a:cubicBezTo>
                <a:cubicBezTo>
                  <a:pt x="6853" y="117"/>
                  <a:pt x="6866" y="125"/>
                  <a:pt x="6866" y="125"/>
                </a:cubicBezTo>
                <a:cubicBezTo>
                  <a:pt x="6866" y="125"/>
                  <a:pt x="6853" y="130"/>
                  <a:pt x="6837" y="126"/>
                </a:cubicBezTo>
                <a:cubicBezTo>
                  <a:pt x="6820" y="122"/>
                  <a:pt x="6802" y="114"/>
                  <a:pt x="6782" y="102"/>
                </a:cubicBezTo>
                <a:cubicBezTo>
                  <a:pt x="6770" y="95"/>
                  <a:pt x="6754" y="81"/>
                  <a:pt x="6745" y="70"/>
                </a:cubicBezTo>
                <a:cubicBezTo>
                  <a:pt x="6733" y="55"/>
                  <a:pt x="6728" y="41"/>
                  <a:pt x="6728" y="41"/>
                </a:cubicBezTo>
                <a:cubicBezTo>
                  <a:pt x="6728" y="41"/>
                  <a:pt x="6722" y="31"/>
                  <a:pt x="6714" y="24"/>
                </a:cubicBezTo>
                <a:cubicBezTo>
                  <a:pt x="6706" y="17"/>
                  <a:pt x="6696" y="14"/>
                  <a:pt x="6696" y="14"/>
                </a:cubicBezTo>
                <a:cubicBezTo>
                  <a:pt x="6696" y="14"/>
                  <a:pt x="6702" y="5"/>
                  <a:pt x="6718" y="2"/>
                </a:cubicBezTo>
                <a:cubicBezTo>
                  <a:pt x="6728" y="0"/>
                  <a:pt x="6746" y="1"/>
                  <a:pt x="6760" y="4"/>
                </a:cubicBezTo>
                <a:cubicBezTo>
                  <a:pt x="6790" y="10"/>
                  <a:pt x="6828" y="40"/>
                  <a:pt x="6828" y="40"/>
                </a:cubicBezTo>
                <a:cubicBezTo>
                  <a:pt x="6828" y="40"/>
                  <a:pt x="6856" y="64"/>
                  <a:pt x="6870" y="86"/>
                </a:cubicBezTo>
                <a:cubicBezTo>
                  <a:pt x="6883" y="105"/>
                  <a:pt x="6882" y="123"/>
                  <a:pt x="6882" y="123"/>
                </a:cubicBezTo>
                <a:cubicBezTo>
                  <a:pt x="6882" y="123"/>
                  <a:pt x="6881" y="127"/>
                  <a:pt x="6878" y="126"/>
                </a:cubicBezTo>
                <a:cubicBezTo>
                  <a:pt x="6875" y="125"/>
                  <a:pt x="6869" y="121"/>
                  <a:pt x="6869" y="121"/>
                </a:cubicBezTo>
                <a:lnTo>
                  <a:pt x="6775" y="45"/>
                </a:lnTo>
                <a:close/>
                <a:moveTo>
                  <a:pt x="6956" y="219"/>
                </a:moveTo>
                <a:cubicBezTo>
                  <a:pt x="6956" y="219"/>
                  <a:pt x="6993" y="183"/>
                  <a:pt x="7019" y="160"/>
                </a:cubicBezTo>
                <a:cubicBezTo>
                  <a:pt x="7034" y="147"/>
                  <a:pt x="7047" y="139"/>
                  <a:pt x="7047" y="139"/>
                </a:cubicBezTo>
                <a:cubicBezTo>
                  <a:pt x="7047" y="139"/>
                  <a:pt x="7034" y="134"/>
                  <a:pt x="7019" y="138"/>
                </a:cubicBezTo>
                <a:cubicBezTo>
                  <a:pt x="7001" y="142"/>
                  <a:pt x="6983" y="150"/>
                  <a:pt x="6964" y="162"/>
                </a:cubicBezTo>
                <a:cubicBezTo>
                  <a:pt x="6951" y="169"/>
                  <a:pt x="6936" y="183"/>
                  <a:pt x="6927" y="194"/>
                </a:cubicBezTo>
                <a:cubicBezTo>
                  <a:pt x="6914" y="209"/>
                  <a:pt x="6909" y="223"/>
                  <a:pt x="6909" y="223"/>
                </a:cubicBezTo>
                <a:cubicBezTo>
                  <a:pt x="6909" y="223"/>
                  <a:pt x="6903" y="233"/>
                  <a:pt x="6895" y="240"/>
                </a:cubicBezTo>
                <a:cubicBezTo>
                  <a:pt x="6887" y="247"/>
                  <a:pt x="6877" y="250"/>
                  <a:pt x="6877" y="250"/>
                </a:cubicBezTo>
                <a:cubicBezTo>
                  <a:pt x="6877" y="250"/>
                  <a:pt x="6883" y="259"/>
                  <a:pt x="6899" y="262"/>
                </a:cubicBezTo>
                <a:cubicBezTo>
                  <a:pt x="6909" y="264"/>
                  <a:pt x="6927" y="263"/>
                  <a:pt x="6941" y="260"/>
                </a:cubicBezTo>
                <a:cubicBezTo>
                  <a:pt x="6971" y="254"/>
                  <a:pt x="7009" y="224"/>
                  <a:pt x="7009" y="224"/>
                </a:cubicBezTo>
                <a:cubicBezTo>
                  <a:pt x="7009" y="224"/>
                  <a:pt x="7037" y="200"/>
                  <a:pt x="7051" y="178"/>
                </a:cubicBezTo>
                <a:cubicBezTo>
                  <a:pt x="7064" y="159"/>
                  <a:pt x="7064" y="141"/>
                  <a:pt x="7064" y="141"/>
                </a:cubicBezTo>
                <a:cubicBezTo>
                  <a:pt x="7064" y="141"/>
                  <a:pt x="7062" y="137"/>
                  <a:pt x="7059" y="137"/>
                </a:cubicBezTo>
                <a:cubicBezTo>
                  <a:pt x="7056" y="138"/>
                  <a:pt x="7050" y="143"/>
                  <a:pt x="7050" y="143"/>
                </a:cubicBezTo>
                <a:lnTo>
                  <a:pt x="6956" y="219"/>
                </a:lnTo>
                <a:close/>
                <a:moveTo>
                  <a:pt x="6956" y="45"/>
                </a:moveTo>
                <a:cubicBezTo>
                  <a:pt x="6956" y="45"/>
                  <a:pt x="6993" y="81"/>
                  <a:pt x="7019" y="103"/>
                </a:cubicBezTo>
                <a:cubicBezTo>
                  <a:pt x="7034" y="117"/>
                  <a:pt x="7047" y="125"/>
                  <a:pt x="7047" y="125"/>
                </a:cubicBezTo>
                <a:cubicBezTo>
                  <a:pt x="7047" y="125"/>
                  <a:pt x="7034" y="130"/>
                  <a:pt x="7019" y="126"/>
                </a:cubicBezTo>
                <a:cubicBezTo>
                  <a:pt x="7001" y="122"/>
                  <a:pt x="6983" y="114"/>
                  <a:pt x="6964" y="102"/>
                </a:cubicBezTo>
                <a:cubicBezTo>
                  <a:pt x="6951" y="95"/>
                  <a:pt x="6936" y="81"/>
                  <a:pt x="6927" y="70"/>
                </a:cubicBezTo>
                <a:cubicBezTo>
                  <a:pt x="6914" y="55"/>
                  <a:pt x="6909" y="41"/>
                  <a:pt x="6909" y="41"/>
                </a:cubicBezTo>
                <a:cubicBezTo>
                  <a:pt x="6909" y="41"/>
                  <a:pt x="6903" y="31"/>
                  <a:pt x="6895" y="24"/>
                </a:cubicBezTo>
                <a:cubicBezTo>
                  <a:pt x="6887" y="17"/>
                  <a:pt x="6877" y="14"/>
                  <a:pt x="6877" y="14"/>
                </a:cubicBezTo>
                <a:cubicBezTo>
                  <a:pt x="6877" y="14"/>
                  <a:pt x="6883" y="5"/>
                  <a:pt x="6899" y="2"/>
                </a:cubicBezTo>
                <a:cubicBezTo>
                  <a:pt x="6909" y="0"/>
                  <a:pt x="6927" y="1"/>
                  <a:pt x="6941" y="4"/>
                </a:cubicBezTo>
                <a:cubicBezTo>
                  <a:pt x="6971" y="10"/>
                  <a:pt x="7009" y="40"/>
                  <a:pt x="7009" y="40"/>
                </a:cubicBezTo>
                <a:cubicBezTo>
                  <a:pt x="7009" y="40"/>
                  <a:pt x="7037" y="64"/>
                  <a:pt x="7051" y="86"/>
                </a:cubicBezTo>
                <a:cubicBezTo>
                  <a:pt x="7064" y="105"/>
                  <a:pt x="7064" y="123"/>
                  <a:pt x="7064" y="123"/>
                </a:cubicBezTo>
                <a:cubicBezTo>
                  <a:pt x="7064" y="123"/>
                  <a:pt x="7062" y="127"/>
                  <a:pt x="7059" y="126"/>
                </a:cubicBezTo>
                <a:cubicBezTo>
                  <a:pt x="7056" y="125"/>
                  <a:pt x="7050" y="121"/>
                  <a:pt x="7050" y="121"/>
                </a:cubicBezTo>
                <a:lnTo>
                  <a:pt x="6956" y="45"/>
                </a:lnTo>
                <a:close/>
                <a:moveTo>
                  <a:pt x="7137" y="219"/>
                </a:moveTo>
                <a:cubicBezTo>
                  <a:pt x="7137" y="219"/>
                  <a:pt x="7174" y="183"/>
                  <a:pt x="7200" y="160"/>
                </a:cubicBezTo>
                <a:cubicBezTo>
                  <a:pt x="7215" y="147"/>
                  <a:pt x="7228" y="139"/>
                  <a:pt x="7228" y="139"/>
                </a:cubicBezTo>
                <a:cubicBezTo>
                  <a:pt x="7228" y="139"/>
                  <a:pt x="7216" y="134"/>
                  <a:pt x="7200" y="138"/>
                </a:cubicBezTo>
                <a:cubicBezTo>
                  <a:pt x="7182" y="142"/>
                  <a:pt x="7164" y="150"/>
                  <a:pt x="7145" y="162"/>
                </a:cubicBezTo>
                <a:cubicBezTo>
                  <a:pt x="7132" y="169"/>
                  <a:pt x="7117" y="183"/>
                  <a:pt x="7108" y="194"/>
                </a:cubicBezTo>
                <a:cubicBezTo>
                  <a:pt x="7096" y="209"/>
                  <a:pt x="7090" y="223"/>
                  <a:pt x="7090" y="223"/>
                </a:cubicBezTo>
                <a:cubicBezTo>
                  <a:pt x="7090" y="223"/>
                  <a:pt x="7084" y="233"/>
                  <a:pt x="7077" y="240"/>
                </a:cubicBezTo>
                <a:cubicBezTo>
                  <a:pt x="7068" y="247"/>
                  <a:pt x="7059" y="250"/>
                  <a:pt x="7059" y="250"/>
                </a:cubicBezTo>
                <a:cubicBezTo>
                  <a:pt x="7059" y="250"/>
                  <a:pt x="7064" y="259"/>
                  <a:pt x="7080" y="262"/>
                </a:cubicBezTo>
                <a:cubicBezTo>
                  <a:pt x="7090" y="264"/>
                  <a:pt x="7108" y="263"/>
                  <a:pt x="7123" y="260"/>
                </a:cubicBezTo>
                <a:cubicBezTo>
                  <a:pt x="7152" y="254"/>
                  <a:pt x="7190" y="224"/>
                  <a:pt x="7190" y="224"/>
                </a:cubicBezTo>
                <a:cubicBezTo>
                  <a:pt x="7190" y="224"/>
                  <a:pt x="7218" y="200"/>
                  <a:pt x="7232" y="178"/>
                </a:cubicBezTo>
                <a:cubicBezTo>
                  <a:pt x="7245" y="159"/>
                  <a:pt x="7245" y="141"/>
                  <a:pt x="7245" y="141"/>
                </a:cubicBezTo>
                <a:cubicBezTo>
                  <a:pt x="7245" y="141"/>
                  <a:pt x="7243" y="137"/>
                  <a:pt x="7241" y="137"/>
                </a:cubicBezTo>
                <a:cubicBezTo>
                  <a:pt x="7237" y="138"/>
                  <a:pt x="7231" y="143"/>
                  <a:pt x="7231" y="143"/>
                </a:cubicBezTo>
                <a:lnTo>
                  <a:pt x="7137" y="219"/>
                </a:lnTo>
                <a:close/>
                <a:moveTo>
                  <a:pt x="7137" y="45"/>
                </a:moveTo>
                <a:cubicBezTo>
                  <a:pt x="7137" y="45"/>
                  <a:pt x="7174" y="81"/>
                  <a:pt x="7200" y="103"/>
                </a:cubicBezTo>
                <a:cubicBezTo>
                  <a:pt x="7215" y="117"/>
                  <a:pt x="7228" y="125"/>
                  <a:pt x="7228" y="125"/>
                </a:cubicBezTo>
                <a:cubicBezTo>
                  <a:pt x="7228" y="125"/>
                  <a:pt x="7216" y="130"/>
                  <a:pt x="7200" y="126"/>
                </a:cubicBezTo>
                <a:cubicBezTo>
                  <a:pt x="7182" y="122"/>
                  <a:pt x="7164" y="114"/>
                  <a:pt x="7145" y="102"/>
                </a:cubicBezTo>
                <a:cubicBezTo>
                  <a:pt x="7132" y="95"/>
                  <a:pt x="7117" y="81"/>
                  <a:pt x="7108" y="70"/>
                </a:cubicBezTo>
                <a:cubicBezTo>
                  <a:pt x="7096" y="55"/>
                  <a:pt x="7090" y="41"/>
                  <a:pt x="7090" y="41"/>
                </a:cubicBezTo>
                <a:cubicBezTo>
                  <a:pt x="7090" y="41"/>
                  <a:pt x="7084" y="31"/>
                  <a:pt x="7077" y="24"/>
                </a:cubicBezTo>
                <a:cubicBezTo>
                  <a:pt x="7068" y="17"/>
                  <a:pt x="7059" y="14"/>
                  <a:pt x="7059" y="14"/>
                </a:cubicBezTo>
                <a:cubicBezTo>
                  <a:pt x="7059" y="14"/>
                  <a:pt x="7064" y="5"/>
                  <a:pt x="7080" y="2"/>
                </a:cubicBezTo>
                <a:cubicBezTo>
                  <a:pt x="7090" y="0"/>
                  <a:pt x="7108" y="1"/>
                  <a:pt x="7123" y="4"/>
                </a:cubicBezTo>
                <a:cubicBezTo>
                  <a:pt x="7152" y="10"/>
                  <a:pt x="7190" y="40"/>
                  <a:pt x="7190" y="40"/>
                </a:cubicBezTo>
                <a:cubicBezTo>
                  <a:pt x="7190" y="40"/>
                  <a:pt x="7218" y="64"/>
                  <a:pt x="7232" y="86"/>
                </a:cubicBezTo>
                <a:cubicBezTo>
                  <a:pt x="7245" y="105"/>
                  <a:pt x="7245" y="123"/>
                  <a:pt x="7245" y="123"/>
                </a:cubicBezTo>
                <a:cubicBezTo>
                  <a:pt x="7245" y="123"/>
                  <a:pt x="7243" y="127"/>
                  <a:pt x="7241" y="126"/>
                </a:cubicBezTo>
                <a:cubicBezTo>
                  <a:pt x="7237" y="125"/>
                  <a:pt x="7231" y="121"/>
                  <a:pt x="7231" y="121"/>
                </a:cubicBezTo>
                <a:lnTo>
                  <a:pt x="7137" y="45"/>
                </a:lnTo>
                <a:close/>
                <a:moveTo>
                  <a:pt x="7318" y="219"/>
                </a:moveTo>
                <a:cubicBezTo>
                  <a:pt x="7318" y="219"/>
                  <a:pt x="7355" y="183"/>
                  <a:pt x="7381" y="160"/>
                </a:cubicBezTo>
                <a:cubicBezTo>
                  <a:pt x="7396" y="147"/>
                  <a:pt x="7409" y="139"/>
                  <a:pt x="7409" y="139"/>
                </a:cubicBezTo>
                <a:cubicBezTo>
                  <a:pt x="7409" y="139"/>
                  <a:pt x="7397" y="134"/>
                  <a:pt x="7381" y="138"/>
                </a:cubicBezTo>
                <a:cubicBezTo>
                  <a:pt x="7363" y="142"/>
                  <a:pt x="7345" y="150"/>
                  <a:pt x="7326" y="162"/>
                </a:cubicBezTo>
                <a:cubicBezTo>
                  <a:pt x="7313" y="169"/>
                  <a:pt x="7298" y="183"/>
                  <a:pt x="7289" y="194"/>
                </a:cubicBezTo>
                <a:cubicBezTo>
                  <a:pt x="7277" y="209"/>
                  <a:pt x="7271" y="223"/>
                  <a:pt x="7271" y="223"/>
                </a:cubicBezTo>
                <a:cubicBezTo>
                  <a:pt x="7271" y="223"/>
                  <a:pt x="7265" y="233"/>
                  <a:pt x="7258" y="240"/>
                </a:cubicBezTo>
                <a:cubicBezTo>
                  <a:pt x="7249" y="247"/>
                  <a:pt x="7240" y="250"/>
                  <a:pt x="7240" y="250"/>
                </a:cubicBezTo>
                <a:cubicBezTo>
                  <a:pt x="7240" y="250"/>
                  <a:pt x="7245" y="259"/>
                  <a:pt x="7261" y="262"/>
                </a:cubicBezTo>
                <a:cubicBezTo>
                  <a:pt x="7272" y="264"/>
                  <a:pt x="7289" y="263"/>
                  <a:pt x="7304" y="260"/>
                </a:cubicBezTo>
                <a:cubicBezTo>
                  <a:pt x="7333" y="254"/>
                  <a:pt x="7372" y="224"/>
                  <a:pt x="7372" y="224"/>
                </a:cubicBezTo>
                <a:cubicBezTo>
                  <a:pt x="7372" y="224"/>
                  <a:pt x="7399" y="200"/>
                  <a:pt x="7413" y="178"/>
                </a:cubicBezTo>
                <a:cubicBezTo>
                  <a:pt x="7426" y="159"/>
                  <a:pt x="7426" y="141"/>
                  <a:pt x="7426" y="141"/>
                </a:cubicBezTo>
                <a:cubicBezTo>
                  <a:pt x="7426" y="141"/>
                  <a:pt x="7424" y="137"/>
                  <a:pt x="7422" y="137"/>
                </a:cubicBezTo>
                <a:cubicBezTo>
                  <a:pt x="7418" y="138"/>
                  <a:pt x="7412" y="143"/>
                  <a:pt x="7412" y="143"/>
                </a:cubicBezTo>
                <a:lnTo>
                  <a:pt x="7318" y="219"/>
                </a:lnTo>
                <a:close/>
                <a:moveTo>
                  <a:pt x="7318" y="45"/>
                </a:moveTo>
                <a:cubicBezTo>
                  <a:pt x="7318" y="45"/>
                  <a:pt x="7355" y="81"/>
                  <a:pt x="7381" y="103"/>
                </a:cubicBezTo>
                <a:cubicBezTo>
                  <a:pt x="7396" y="117"/>
                  <a:pt x="7409" y="125"/>
                  <a:pt x="7409" y="125"/>
                </a:cubicBezTo>
                <a:cubicBezTo>
                  <a:pt x="7409" y="125"/>
                  <a:pt x="7397" y="130"/>
                  <a:pt x="7381" y="126"/>
                </a:cubicBezTo>
                <a:cubicBezTo>
                  <a:pt x="7363" y="122"/>
                  <a:pt x="7345" y="114"/>
                  <a:pt x="7326" y="102"/>
                </a:cubicBezTo>
                <a:cubicBezTo>
                  <a:pt x="7313" y="95"/>
                  <a:pt x="7298" y="81"/>
                  <a:pt x="7289" y="70"/>
                </a:cubicBezTo>
                <a:cubicBezTo>
                  <a:pt x="7277" y="55"/>
                  <a:pt x="7271" y="41"/>
                  <a:pt x="7271" y="41"/>
                </a:cubicBezTo>
                <a:cubicBezTo>
                  <a:pt x="7271" y="41"/>
                  <a:pt x="7265" y="31"/>
                  <a:pt x="7258" y="24"/>
                </a:cubicBezTo>
                <a:cubicBezTo>
                  <a:pt x="7249" y="17"/>
                  <a:pt x="7240" y="14"/>
                  <a:pt x="7240" y="14"/>
                </a:cubicBezTo>
                <a:cubicBezTo>
                  <a:pt x="7240" y="14"/>
                  <a:pt x="7245" y="5"/>
                  <a:pt x="7261" y="2"/>
                </a:cubicBezTo>
                <a:cubicBezTo>
                  <a:pt x="7272" y="0"/>
                  <a:pt x="7289" y="1"/>
                  <a:pt x="7304" y="4"/>
                </a:cubicBezTo>
                <a:cubicBezTo>
                  <a:pt x="7333" y="10"/>
                  <a:pt x="7372" y="40"/>
                  <a:pt x="7372" y="40"/>
                </a:cubicBezTo>
                <a:cubicBezTo>
                  <a:pt x="7372" y="40"/>
                  <a:pt x="7399" y="64"/>
                  <a:pt x="7413" y="86"/>
                </a:cubicBezTo>
                <a:cubicBezTo>
                  <a:pt x="7426" y="105"/>
                  <a:pt x="7426" y="123"/>
                  <a:pt x="7426" y="123"/>
                </a:cubicBezTo>
                <a:cubicBezTo>
                  <a:pt x="7426" y="123"/>
                  <a:pt x="7424" y="127"/>
                  <a:pt x="7422" y="126"/>
                </a:cubicBezTo>
                <a:cubicBezTo>
                  <a:pt x="7418" y="125"/>
                  <a:pt x="7412" y="121"/>
                  <a:pt x="7412" y="121"/>
                </a:cubicBezTo>
                <a:lnTo>
                  <a:pt x="7318" y="45"/>
                </a:lnTo>
                <a:close/>
                <a:moveTo>
                  <a:pt x="7499" y="219"/>
                </a:moveTo>
                <a:cubicBezTo>
                  <a:pt x="7499" y="219"/>
                  <a:pt x="7536" y="183"/>
                  <a:pt x="7562" y="160"/>
                </a:cubicBezTo>
                <a:cubicBezTo>
                  <a:pt x="7577" y="147"/>
                  <a:pt x="7591" y="139"/>
                  <a:pt x="7591" y="139"/>
                </a:cubicBezTo>
                <a:cubicBezTo>
                  <a:pt x="7591" y="139"/>
                  <a:pt x="7578" y="134"/>
                  <a:pt x="7562" y="138"/>
                </a:cubicBezTo>
                <a:cubicBezTo>
                  <a:pt x="7544" y="142"/>
                  <a:pt x="7527" y="150"/>
                  <a:pt x="7507" y="162"/>
                </a:cubicBezTo>
                <a:cubicBezTo>
                  <a:pt x="7495" y="169"/>
                  <a:pt x="7479" y="183"/>
                  <a:pt x="7470" y="194"/>
                </a:cubicBezTo>
                <a:cubicBezTo>
                  <a:pt x="7458" y="209"/>
                  <a:pt x="7452" y="223"/>
                  <a:pt x="7452" y="223"/>
                </a:cubicBezTo>
                <a:cubicBezTo>
                  <a:pt x="7452" y="223"/>
                  <a:pt x="7446" y="233"/>
                  <a:pt x="7439" y="240"/>
                </a:cubicBezTo>
                <a:cubicBezTo>
                  <a:pt x="7431" y="247"/>
                  <a:pt x="7421" y="250"/>
                  <a:pt x="7421" y="250"/>
                </a:cubicBezTo>
                <a:cubicBezTo>
                  <a:pt x="7421" y="250"/>
                  <a:pt x="7426" y="259"/>
                  <a:pt x="7442" y="262"/>
                </a:cubicBezTo>
                <a:cubicBezTo>
                  <a:pt x="7453" y="264"/>
                  <a:pt x="7470" y="263"/>
                  <a:pt x="7485" y="260"/>
                </a:cubicBezTo>
                <a:cubicBezTo>
                  <a:pt x="7514" y="254"/>
                  <a:pt x="7553" y="224"/>
                  <a:pt x="7553" y="224"/>
                </a:cubicBezTo>
                <a:cubicBezTo>
                  <a:pt x="7553" y="224"/>
                  <a:pt x="7580" y="200"/>
                  <a:pt x="7594" y="178"/>
                </a:cubicBezTo>
                <a:cubicBezTo>
                  <a:pt x="7607" y="159"/>
                  <a:pt x="7607" y="141"/>
                  <a:pt x="7607" y="141"/>
                </a:cubicBezTo>
                <a:cubicBezTo>
                  <a:pt x="7607" y="141"/>
                  <a:pt x="7606" y="137"/>
                  <a:pt x="7603" y="137"/>
                </a:cubicBezTo>
                <a:cubicBezTo>
                  <a:pt x="7600" y="138"/>
                  <a:pt x="7594" y="143"/>
                  <a:pt x="7594" y="143"/>
                </a:cubicBezTo>
                <a:lnTo>
                  <a:pt x="7499" y="219"/>
                </a:lnTo>
                <a:close/>
                <a:moveTo>
                  <a:pt x="7499" y="45"/>
                </a:moveTo>
                <a:cubicBezTo>
                  <a:pt x="7499" y="45"/>
                  <a:pt x="7536" y="81"/>
                  <a:pt x="7562" y="103"/>
                </a:cubicBezTo>
                <a:cubicBezTo>
                  <a:pt x="7577" y="117"/>
                  <a:pt x="7591" y="125"/>
                  <a:pt x="7591" y="125"/>
                </a:cubicBezTo>
                <a:cubicBezTo>
                  <a:pt x="7591" y="125"/>
                  <a:pt x="7578" y="130"/>
                  <a:pt x="7562" y="126"/>
                </a:cubicBezTo>
                <a:cubicBezTo>
                  <a:pt x="7544" y="122"/>
                  <a:pt x="7527" y="114"/>
                  <a:pt x="7507" y="102"/>
                </a:cubicBezTo>
                <a:cubicBezTo>
                  <a:pt x="7495" y="95"/>
                  <a:pt x="7479" y="81"/>
                  <a:pt x="7470" y="70"/>
                </a:cubicBezTo>
                <a:cubicBezTo>
                  <a:pt x="7458" y="55"/>
                  <a:pt x="7452" y="41"/>
                  <a:pt x="7452" y="41"/>
                </a:cubicBezTo>
                <a:cubicBezTo>
                  <a:pt x="7452" y="41"/>
                  <a:pt x="7446" y="31"/>
                  <a:pt x="7439" y="24"/>
                </a:cubicBezTo>
                <a:cubicBezTo>
                  <a:pt x="7431" y="17"/>
                  <a:pt x="7421" y="14"/>
                  <a:pt x="7421" y="14"/>
                </a:cubicBezTo>
                <a:cubicBezTo>
                  <a:pt x="7421" y="14"/>
                  <a:pt x="7426" y="5"/>
                  <a:pt x="7442" y="2"/>
                </a:cubicBezTo>
                <a:cubicBezTo>
                  <a:pt x="7453" y="0"/>
                  <a:pt x="7470" y="1"/>
                  <a:pt x="7485" y="4"/>
                </a:cubicBezTo>
                <a:cubicBezTo>
                  <a:pt x="7514" y="10"/>
                  <a:pt x="7553" y="40"/>
                  <a:pt x="7553" y="40"/>
                </a:cubicBezTo>
                <a:cubicBezTo>
                  <a:pt x="7553" y="40"/>
                  <a:pt x="7580" y="64"/>
                  <a:pt x="7594" y="86"/>
                </a:cubicBezTo>
                <a:cubicBezTo>
                  <a:pt x="7607" y="105"/>
                  <a:pt x="7607" y="123"/>
                  <a:pt x="7607" y="123"/>
                </a:cubicBezTo>
                <a:cubicBezTo>
                  <a:pt x="7607" y="123"/>
                  <a:pt x="7606" y="127"/>
                  <a:pt x="7603" y="126"/>
                </a:cubicBezTo>
                <a:cubicBezTo>
                  <a:pt x="7600" y="125"/>
                  <a:pt x="7594" y="121"/>
                  <a:pt x="7594" y="121"/>
                </a:cubicBezTo>
                <a:lnTo>
                  <a:pt x="7499" y="45"/>
                </a:lnTo>
                <a:close/>
                <a:moveTo>
                  <a:pt x="7680" y="219"/>
                </a:moveTo>
                <a:cubicBezTo>
                  <a:pt x="7680" y="219"/>
                  <a:pt x="7717" y="183"/>
                  <a:pt x="7743" y="160"/>
                </a:cubicBezTo>
                <a:cubicBezTo>
                  <a:pt x="7758" y="147"/>
                  <a:pt x="7772" y="139"/>
                  <a:pt x="7772" y="139"/>
                </a:cubicBezTo>
                <a:cubicBezTo>
                  <a:pt x="7772" y="139"/>
                  <a:pt x="7759" y="134"/>
                  <a:pt x="7743" y="138"/>
                </a:cubicBezTo>
                <a:cubicBezTo>
                  <a:pt x="7725" y="142"/>
                  <a:pt x="7708" y="150"/>
                  <a:pt x="7688" y="162"/>
                </a:cubicBezTo>
                <a:cubicBezTo>
                  <a:pt x="7676" y="169"/>
                  <a:pt x="7660" y="183"/>
                  <a:pt x="7651" y="194"/>
                </a:cubicBezTo>
                <a:cubicBezTo>
                  <a:pt x="7639" y="209"/>
                  <a:pt x="7633" y="223"/>
                  <a:pt x="7633" y="223"/>
                </a:cubicBezTo>
                <a:cubicBezTo>
                  <a:pt x="7633" y="223"/>
                  <a:pt x="7627" y="233"/>
                  <a:pt x="7620" y="240"/>
                </a:cubicBezTo>
                <a:cubicBezTo>
                  <a:pt x="7612" y="247"/>
                  <a:pt x="7602" y="250"/>
                  <a:pt x="7602" y="250"/>
                </a:cubicBezTo>
                <a:cubicBezTo>
                  <a:pt x="7602" y="250"/>
                  <a:pt x="7608" y="259"/>
                  <a:pt x="7623" y="262"/>
                </a:cubicBezTo>
                <a:cubicBezTo>
                  <a:pt x="7634" y="264"/>
                  <a:pt x="7652" y="263"/>
                  <a:pt x="7666" y="260"/>
                </a:cubicBezTo>
                <a:cubicBezTo>
                  <a:pt x="7695" y="254"/>
                  <a:pt x="7734" y="224"/>
                  <a:pt x="7734" y="224"/>
                </a:cubicBezTo>
                <a:cubicBezTo>
                  <a:pt x="7734" y="224"/>
                  <a:pt x="7761" y="200"/>
                  <a:pt x="7775" y="178"/>
                </a:cubicBezTo>
                <a:cubicBezTo>
                  <a:pt x="7788" y="159"/>
                  <a:pt x="7788" y="141"/>
                  <a:pt x="7788" y="141"/>
                </a:cubicBezTo>
                <a:cubicBezTo>
                  <a:pt x="7788" y="141"/>
                  <a:pt x="7787" y="137"/>
                  <a:pt x="7784" y="137"/>
                </a:cubicBezTo>
                <a:cubicBezTo>
                  <a:pt x="7781" y="138"/>
                  <a:pt x="7775" y="143"/>
                  <a:pt x="7775" y="143"/>
                </a:cubicBezTo>
                <a:lnTo>
                  <a:pt x="7680" y="219"/>
                </a:lnTo>
                <a:close/>
                <a:moveTo>
                  <a:pt x="7680" y="45"/>
                </a:moveTo>
                <a:cubicBezTo>
                  <a:pt x="7680" y="45"/>
                  <a:pt x="7717" y="81"/>
                  <a:pt x="7743" y="103"/>
                </a:cubicBezTo>
                <a:cubicBezTo>
                  <a:pt x="7758" y="117"/>
                  <a:pt x="7772" y="125"/>
                  <a:pt x="7772" y="125"/>
                </a:cubicBezTo>
                <a:cubicBezTo>
                  <a:pt x="7772" y="125"/>
                  <a:pt x="7759" y="130"/>
                  <a:pt x="7743" y="126"/>
                </a:cubicBezTo>
                <a:cubicBezTo>
                  <a:pt x="7725" y="122"/>
                  <a:pt x="7708" y="114"/>
                  <a:pt x="7688" y="102"/>
                </a:cubicBezTo>
                <a:cubicBezTo>
                  <a:pt x="7676" y="95"/>
                  <a:pt x="7660" y="81"/>
                  <a:pt x="7651" y="70"/>
                </a:cubicBezTo>
                <a:cubicBezTo>
                  <a:pt x="7639" y="55"/>
                  <a:pt x="7633" y="41"/>
                  <a:pt x="7633" y="41"/>
                </a:cubicBezTo>
                <a:cubicBezTo>
                  <a:pt x="7633" y="41"/>
                  <a:pt x="7627" y="31"/>
                  <a:pt x="7620" y="24"/>
                </a:cubicBezTo>
                <a:cubicBezTo>
                  <a:pt x="7612" y="17"/>
                  <a:pt x="7602" y="14"/>
                  <a:pt x="7602" y="14"/>
                </a:cubicBezTo>
                <a:cubicBezTo>
                  <a:pt x="7602" y="14"/>
                  <a:pt x="7608" y="5"/>
                  <a:pt x="7623" y="2"/>
                </a:cubicBezTo>
                <a:cubicBezTo>
                  <a:pt x="7634" y="0"/>
                  <a:pt x="7652" y="1"/>
                  <a:pt x="7666" y="4"/>
                </a:cubicBezTo>
                <a:cubicBezTo>
                  <a:pt x="7695" y="10"/>
                  <a:pt x="7734" y="40"/>
                  <a:pt x="7734" y="40"/>
                </a:cubicBezTo>
                <a:cubicBezTo>
                  <a:pt x="7734" y="40"/>
                  <a:pt x="7761" y="64"/>
                  <a:pt x="7775" y="86"/>
                </a:cubicBezTo>
                <a:cubicBezTo>
                  <a:pt x="7788" y="105"/>
                  <a:pt x="7788" y="123"/>
                  <a:pt x="7788" y="123"/>
                </a:cubicBezTo>
                <a:cubicBezTo>
                  <a:pt x="7788" y="123"/>
                  <a:pt x="7787" y="127"/>
                  <a:pt x="7784" y="126"/>
                </a:cubicBezTo>
                <a:cubicBezTo>
                  <a:pt x="7781" y="125"/>
                  <a:pt x="7775" y="121"/>
                  <a:pt x="7775" y="121"/>
                </a:cubicBezTo>
                <a:lnTo>
                  <a:pt x="7680" y="45"/>
                </a:lnTo>
                <a:close/>
                <a:moveTo>
                  <a:pt x="7861" y="219"/>
                </a:moveTo>
                <a:cubicBezTo>
                  <a:pt x="7861" y="219"/>
                  <a:pt x="7899" y="183"/>
                  <a:pt x="7924" y="160"/>
                </a:cubicBezTo>
                <a:cubicBezTo>
                  <a:pt x="7940" y="147"/>
                  <a:pt x="7953" y="139"/>
                  <a:pt x="7953" y="139"/>
                </a:cubicBezTo>
                <a:cubicBezTo>
                  <a:pt x="7953" y="139"/>
                  <a:pt x="7940" y="134"/>
                  <a:pt x="7924" y="138"/>
                </a:cubicBezTo>
                <a:cubicBezTo>
                  <a:pt x="7906" y="142"/>
                  <a:pt x="7889" y="150"/>
                  <a:pt x="7869" y="162"/>
                </a:cubicBezTo>
                <a:cubicBezTo>
                  <a:pt x="7857" y="169"/>
                  <a:pt x="7841" y="183"/>
                  <a:pt x="7832" y="194"/>
                </a:cubicBezTo>
                <a:cubicBezTo>
                  <a:pt x="7820" y="209"/>
                  <a:pt x="7815" y="223"/>
                  <a:pt x="7815" y="223"/>
                </a:cubicBezTo>
                <a:cubicBezTo>
                  <a:pt x="7815" y="223"/>
                  <a:pt x="7809" y="233"/>
                  <a:pt x="7801" y="240"/>
                </a:cubicBezTo>
                <a:cubicBezTo>
                  <a:pt x="7793" y="247"/>
                  <a:pt x="7783" y="250"/>
                  <a:pt x="7783" y="250"/>
                </a:cubicBezTo>
                <a:cubicBezTo>
                  <a:pt x="7783" y="250"/>
                  <a:pt x="7789" y="259"/>
                  <a:pt x="7804" y="262"/>
                </a:cubicBezTo>
                <a:cubicBezTo>
                  <a:pt x="7815" y="264"/>
                  <a:pt x="7833" y="263"/>
                  <a:pt x="7847" y="260"/>
                </a:cubicBezTo>
                <a:cubicBezTo>
                  <a:pt x="7877" y="254"/>
                  <a:pt x="7915" y="224"/>
                  <a:pt x="7915" y="224"/>
                </a:cubicBezTo>
                <a:cubicBezTo>
                  <a:pt x="7915" y="224"/>
                  <a:pt x="7942" y="200"/>
                  <a:pt x="7957" y="178"/>
                </a:cubicBezTo>
                <a:cubicBezTo>
                  <a:pt x="7969" y="159"/>
                  <a:pt x="7969" y="141"/>
                  <a:pt x="7969" y="141"/>
                </a:cubicBezTo>
                <a:cubicBezTo>
                  <a:pt x="7969" y="141"/>
                  <a:pt x="7968" y="137"/>
                  <a:pt x="7965" y="137"/>
                </a:cubicBezTo>
                <a:cubicBezTo>
                  <a:pt x="7962" y="138"/>
                  <a:pt x="7956" y="143"/>
                  <a:pt x="7956" y="143"/>
                </a:cubicBezTo>
                <a:lnTo>
                  <a:pt x="7861" y="219"/>
                </a:lnTo>
                <a:close/>
                <a:moveTo>
                  <a:pt x="7861" y="45"/>
                </a:moveTo>
                <a:cubicBezTo>
                  <a:pt x="7861" y="45"/>
                  <a:pt x="7899" y="81"/>
                  <a:pt x="7924" y="103"/>
                </a:cubicBezTo>
                <a:cubicBezTo>
                  <a:pt x="7940" y="117"/>
                  <a:pt x="7953" y="125"/>
                  <a:pt x="7953" y="125"/>
                </a:cubicBezTo>
                <a:cubicBezTo>
                  <a:pt x="7953" y="125"/>
                  <a:pt x="7940" y="130"/>
                  <a:pt x="7924" y="126"/>
                </a:cubicBezTo>
                <a:cubicBezTo>
                  <a:pt x="7906" y="122"/>
                  <a:pt x="7889" y="114"/>
                  <a:pt x="7869" y="102"/>
                </a:cubicBezTo>
                <a:cubicBezTo>
                  <a:pt x="7857" y="95"/>
                  <a:pt x="7841" y="81"/>
                  <a:pt x="7832" y="70"/>
                </a:cubicBezTo>
                <a:cubicBezTo>
                  <a:pt x="7820" y="55"/>
                  <a:pt x="7815" y="41"/>
                  <a:pt x="7815" y="41"/>
                </a:cubicBezTo>
                <a:cubicBezTo>
                  <a:pt x="7815" y="41"/>
                  <a:pt x="7809" y="31"/>
                  <a:pt x="7801" y="24"/>
                </a:cubicBezTo>
                <a:cubicBezTo>
                  <a:pt x="7793" y="17"/>
                  <a:pt x="7783" y="14"/>
                  <a:pt x="7783" y="14"/>
                </a:cubicBezTo>
                <a:cubicBezTo>
                  <a:pt x="7783" y="14"/>
                  <a:pt x="7789" y="5"/>
                  <a:pt x="7804" y="2"/>
                </a:cubicBezTo>
                <a:cubicBezTo>
                  <a:pt x="7815" y="0"/>
                  <a:pt x="7833" y="1"/>
                  <a:pt x="7847" y="4"/>
                </a:cubicBezTo>
                <a:cubicBezTo>
                  <a:pt x="7877" y="10"/>
                  <a:pt x="7915" y="40"/>
                  <a:pt x="7915" y="40"/>
                </a:cubicBezTo>
                <a:cubicBezTo>
                  <a:pt x="7915" y="40"/>
                  <a:pt x="7942" y="64"/>
                  <a:pt x="7957" y="86"/>
                </a:cubicBezTo>
                <a:cubicBezTo>
                  <a:pt x="7969" y="105"/>
                  <a:pt x="7969" y="123"/>
                  <a:pt x="7969" y="123"/>
                </a:cubicBezTo>
                <a:cubicBezTo>
                  <a:pt x="7969" y="123"/>
                  <a:pt x="7968" y="127"/>
                  <a:pt x="7965" y="126"/>
                </a:cubicBezTo>
                <a:cubicBezTo>
                  <a:pt x="7962" y="125"/>
                  <a:pt x="7956" y="121"/>
                  <a:pt x="7956" y="121"/>
                </a:cubicBezTo>
                <a:lnTo>
                  <a:pt x="7861" y="45"/>
                </a:lnTo>
                <a:close/>
                <a:moveTo>
                  <a:pt x="8043" y="219"/>
                </a:moveTo>
                <a:cubicBezTo>
                  <a:pt x="8043" y="219"/>
                  <a:pt x="8080" y="183"/>
                  <a:pt x="8106" y="160"/>
                </a:cubicBezTo>
                <a:cubicBezTo>
                  <a:pt x="8121" y="147"/>
                  <a:pt x="8134" y="139"/>
                  <a:pt x="8134" y="139"/>
                </a:cubicBezTo>
                <a:cubicBezTo>
                  <a:pt x="8134" y="139"/>
                  <a:pt x="8121" y="134"/>
                  <a:pt x="8105" y="138"/>
                </a:cubicBezTo>
                <a:cubicBezTo>
                  <a:pt x="8087" y="142"/>
                  <a:pt x="8070" y="150"/>
                  <a:pt x="8050" y="162"/>
                </a:cubicBezTo>
                <a:cubicBezTo>
                  <a:pt x="8038" y="169"/>
                  <a:pt x="8022" y="183"/>
                  <a:pt x="8013" y="194"/>
                </a:cubicBezTo>
                <a:cubicBezTo>
                  <a:pt x="8001" y="209"/>
                  <a:pt x="7996" y="223"/>
                  <a:pt x="7996" y="223"/>
                </a:cubicBezTo>
                <a:cubicBezTo>
                  <a:pt x="7996" y="223"/>
                  <a:pt x="7990" y="233"/>
                  <a:pt x="7982" y="240"/>
                </a:cubicBezTo>
                <a:cubicBezTo>
                  <a:pt x="7974" y="247"/>
                  <a:pt x="7964" y="250"/>
                  <a:pt x="7964" y="250"/>
                </a:cubicBezTo>
                <a:cubicBezTo>
                  <a:pt x="7964" y="250"/>
                  <a:pt x="7970" y="259"/>
                  <a:pt x="7986" y="262"/>
                </a:cubicBezTo>
                <a:cubicBezTo>
                  <a:pt x="7996" y="264"/>
                  <a:pt x="8014" y="263"/>
                  <a:pt x="8028" y="260"/>
                </a:cubicBezTo>
                <a:cubicBezTo>
                  <a:pt x="8058" y="254"/>
                  <a:pt x="8096" y="224"/>
                  <a:pt x="8096" y="224"/>
                </a:cubicBezTo>
                <a:cubicBezTo>
                  <a:pt x="8096" y="224"/>
                  <a:pt x="8123" y="200"/>
                  <a:pt x="8138" y="178"/>
                </a:cubicBezTo>
                <a:cubicBezTo>
                  <a:pt x="8150" y="159"/>
                  <a:pt x="8150" y="141"/>
                  <a:pt x="8150" y="141"/>
                </a:cubicBezTo>
                <a:cubicBezTo>
                  <a:pt x="8150" y="141"/>
                  <a:pt x="8149" y="137"/>
                  <a:pt x="8146" y="137"/>
                </a:cubicBezTo>
                <a:cubicBezTo>
                  <a:pt x="8143" y="138"/>
                  <a:pt x="8137" y="143"/>
                  <a:pt x="8137" y="143"/>
                </a:cubicBezTo>
                <a:lnTo>
                  <a:pt x="8043" y="219"/>
                </a:lnTo>
                <a:close/>
                <a:moveTo>
                  <a:pt x="8043" y="45"/>
                </a:moveTo>
                <a:cubicBezTo>
                  <a:pt x="8043" y="45"/>
                  <a:pt x="8080" y="81"/>
                  <a:pt x="8106" y="103"/>
                </a:cubicBezTo>
                <a:cubicBezTo>
                  <a:pt x="8121" y="117"/>
                  <a:pt x="8134" y="125"/>
                  <a:pt x="8134" y="125"/>
                </a:cubicBezTo>
                <a:cubicBezTo>
                  <a:pt x="8134" y="125"/>
                  <a:pt x="8121" y="130"/>
                  <a:pt x="8105" y="126"/>
                </a:cubicBezTo>
                <a:cubicBezTo>
                  <a:pt x="8087" y="122"/>
                  <a:pt x="8070" y="114"/>
                  <a:pt x="8050" y="102"/>
                </a:cubicBezTo>
                <a:cubicBezTo>
                  <a:pt x="8038" y="95"/>
                  <a:pt x="8022" y="81"/>
                  <a:pt x="8013" y="70"/>
                </a:cubicBezTo>
                <a:cubicBezTo>
                  <a:pt x="8001" y="55"/>
                  <a:pt x="7996" y="41"/>
                  <a:pt x="7996" y="41"/>
                </a:cubicBezTo>
                <a:cubicBezTo>
                  <a:pt x="7996" y="41"/>
                  <a:pt x="7990" y="31"/>
                  <a:pt x="7982" y="24"/>
                </a:cubicBezTo>
                <a:cubicBezTo>
                  <a:pt x="7974" y="17"/>
                  <a:pt x="7964" y="14"/>
                  <a:pt x="7964" y="14"/>
                </a:cubicBezTo>
                <a:cubicBezTo>
                  <a:pt x="7964" y="14"/>
                  <a:pt x="7970" y="5"/>
                  <a:pt x="7986" y="2"/>
                </a:cubicBezTo>
                <a:cubicBezTo>
                  <a:pt x="7996" y="0"/>
                  <a:pt x="8014" y="1"/>
                  <a:pt x="8028" y="4"/>
                </a:cubicBezTo>
                <a:cubicBezTo>
                  <a:pt x="8058" y="10"/>
                  <a:pt x="8096" y="40"/>
                  <a:pt x="8096" y="40"/>
                </a:cubicBezTo>
                <a:cubicBezTo>
                  <a:pt x="8096" y="40"/>
                  <a:pt x="8123" y="64"/>
                  <a:pt x="8138" y="86"/>
                </a:cubicBezTo>
                <a:cubicBezTo>
                  <a:pt x="8150" y="105"/>
                  <a:pt x="8150" y="123"/>
                  <a:pt x="8150" y="123"/>
                </a:cubicBezTo>
                <a:cubicBezTo>
                  <a:pt x="8150" y="123"/>
                  <a:pt x="8149" y="127"/>
                  <a:pt x="8146" y="126"/>
                </a:cubicBezTo>
                <a:cubicBezTo>
                  <a:pt x="8143" y="125"/>
                  <a:pt x="8137" y="121"/>
                  <a:pt x="8137" y="121"/>
                </a:cubicBezTo>
                <a:lnTo>
                  <a:pt x="8043" y="45"/>
                </a:lnTo>
                <a:close/>
                <a:moveTo>
                  <a:pt x="8224" y="219"/>
                </a:moveTo>
                <a:cubicBezTo>
                  <a:pt x="8224" y="219"/>
                  <a:pt x="8261" y="183"/>
                  <a:pt x="8287" y="160"/>
                </a:cubicBezTo>
                <a:cubicBezTo>
                  <a:pt x="8302" y="147"/>
                  <a:pt x="8315" y="139"/>
                  <a:pt x="8315" y="139"/>
                </a:cubicBezTo>
                <a:cubicBezTo>
                  <a:pt x="8315" y="139"/>
                  <a:pt x="8302" y="134"/>
                  <a:pt x="8286" y="138"/>
                </a:cubicBezTo>
                <a:cubicBezTo>
                  <a:pt x="8269" y="142"/>
                  <a:pt x="8251" y="150"/>
                  <a:pt x="8231" y="162"/>
                </a:cubicBezTo>
                <a:cubicBezTo>
                  <a:pt x="8219" y="169"/>
                  <a:pt x="8204" y="183"/>
                  <a:pt x="8195" y="194"/>
                </a:cubicBezTo>
                <a:cubicBezTo>
                  <a:pt x="8182" y="209"/>
                  <a:pt x="8177" y="223"/>
                  <a:pt x="8177" y="223"/>
                </a:cubicBezTo>
                <a:cubicBezTo>
                  <a:pt x="8177" y="223"/>
                  <a:pt x="8171" y="233"/>
                  <a:pt x="8163" y="240"/>
                </a:cubicBezTo>
                <a:cubicBezTo>
                  <a:pt x="8155" y="247"/>
                  <a:pt x="8145" y="250"/>
                  <a:pt x="8145" y="250"/>
                </a:cubicBezTo>
                <a:cubicBezTo>
                  <a:pt x="8145" y="250"/>
                  <a:pt x="8151" y="259"/>
                  <a:pt x="8167" y="262"/>
                </a:cubicBezTo>
                <a:cubicBezTo>
                  <a:pt x="8177" y="264"/>
                  <a:pt x="8195" y="263"/>
                  <a:pt x="8209" y="260"/>
                </a:cubicBezTo>
                <a:cubicBezTo>
                  <a:pt x="8239" y="254"/>
                  <a:pt x="8277" y="224"/>
                  <a:pt x="8277" y="224"/>
                </a:cubicBezTo>
                <a:cubicBezTo>
                  <a:pt x="8277" y="224"/>
                  <a:pt x="8305" y="200"/>
                  <a:pt x="8319" y="178"/>
                </a:cubicBezTo>
                <a:cubicBezTo>
                  <a:pt x="8332" y="159"/>
                  <a:pt x="8331" y="141"/>
                  <a:pt x="8331" y="141"/>
                </a:cubicBezTo>
                <a:cubicBezTo>
                  <a:pt x="8331" y="141"/>
                  <a:pt x="8330" y="137"/>
                  <a:pt x="8327" y="137"/>
                </a:cubicBezTo>
                <a:cubicBezTo>
                  <a:pt x="8324" y="138"/>
                  <a:pt x="8318" y="143"/>
                  <a:pt x="8318" y="143"/>
                </a:cubicBezTo>
                <a:lnTo>
                  <a:pt x="8224" y="219"/>
                </a:lnTo>
                <a:close/>
                <a:moveTo>
                  <a:pt x="8224" y="45"/>
                </a:moveTo>
                <a:cubicBezTo>
                  <a:pt x="8224" y="45"/>
                  <a:pt x="8261" y="81"/>
                  <a:pt x="8287" y="103"/>
                </a:cubicBezTo>
                <a:cubicBezTo>
                  <a:pt x="8302" y="117"/>
                  <a:pt x="8315" y="125"/>
                  <a:pt x="8315" y="125"/>
                </a:cubicBezTo>
                <a:cubicBezTo>
                  <a:pt x="8315" y="125"/>
                  <a:pt x="8302" y="130"/>
                  <a:pt x="8286" y="126"/>
                </a:cubicBezTo>
                <a:cubicBezTo>
                  <a:pt x="8269" y="122"/>
                  <a:pt x="8251" y="114"/>
                  <a:pt x="8231" y="102"/>
                </a:cubicBezTo>
                <a:cubicBezTo>
                  <a:pt x="8219" y="95"/>
                  <a:pt x="8204" y="81"/>
                  <a:pt x="8195" y="70"/>
                </a:cubicBezTo>
                <a:cubicBezTo>
                  <a:pt x="8182" y="55"/>
                  <a:pt x="8177" y="41"/>
                  <a:pt x="8177" y="41"/>
                </a:cubicBezTo>
                <a:cubicBezTo>
                  <a:pt x="8177" y="41"/>
                  <a:pt x="8171" y="31"/>
                  <a:pt x="8163" y="24"/>
                </a:cubicBezTo>
                <a:cubicBezTo>
                  <a:pt x="8155" y="17"/>
                  <a:pt x="8145" y="14"/>
                  <a:pt x="8145" y="14"/>
                </a:cubicBezTo>
                <a:cubicBezTo>
                  <a:pt x="8145" y="14"/>
                  <a:pt x="8151" y="5"/>
                  <a:pt x="8167" y="2"/>
                </a:cubicBezTo>
                <a:cubicBezTo>
                  <a:pt x="8177" y="0"/>
                  <a:pt x="8195" y="1"/>
                  <a:pt x="8209" y="4"/>
                </a:cubicBezTo>
                <a:cubicBezTo>
                  <a:pt x="8239" y="10"/>
                  <a:pt x="8277" y="40"/>
                  <a:pt x="8277" y="40"/>
                </a:cubicBezTo>
                <a:cubicBezTo>
                  <a:pt x="8277" y="40"/>
                  <a:pt x="8305" y="64"/>
                  <a:pt x="8319" y="86"/>
                </a:cubicBezTo>
                <a:cubicBezTo>
                  <a:pt x="8332" y="105"/>
                  <a:pt x="8331" y="123"/>
                  <a:pt x="8331" y="123"/>
                </a:cubicBezTo>
                <a:cubicBezTo>
                  <a:pt x="8331" y="123"/>
                  <a:pt x="8330" y="127"/>
                  <a:pt x="8327" y="126"/>
                </a:cubicBezTo>
                <a:cubicBezTo>
                  <a:pt x="8324" y="125"/>
                  <a:pt x="8318" y="121"/>
                  <a:pt x="8318" y="121"/>
                </a:cubicBezTo>
                <a:lnTo>
                  <a:pt x="8224" y="45"/>
                </a:lnTo>
                <a:close/>
                <a:moveTo>
                  <a:pt x="8405" y="219"/>
                </a:moveTo>
                <a:cubicBezTo>
                  <a:pt x="8405" y="219"/>
                  <a:pt x="8442" y="183"/>
                  <a:pt x="8468" y="160"/>
                </a:cubicBezTo>
                <a:cubicBezTo>
                  <a:pt x="8483" y="147"/>
                  <a:pt x="8496" y="139"/>
                  <a:pt x="8496" y="139"/>
                </a:cubicBezTo>
                <a:cubicBezTo>
                  <a:pt x="8496" y="139"/>
                  <a:pt x="8484" y="134"/>
                  <a:pt x="8468" y="138"/>
                </a:cubicBezTo>
                <a:cubicBezTo>
                  <a:pt x="8450" y="142"/>
                  <a:pt x="8432" y="150"/>
                  <a:pt x="8413" y="162"/>
                </a:cubicBezTo>
                <a:cubicBezTo>
                  <a:pt x="8400" y="169"/>
                  <a:pt x="8385" y="183"/>
                  <a:pt x="8376" y="194"/>
                </a:cubicBezTo>
                <a:cubicBezTo>
                  <a:pt x="8363" y="209"/>
                  <a:pt x="8358" y="223"/>
                  <a:pt x="8358" y="223"/>
                </a:cubicBezTo>
                <a:cubicBezTo>
                  <a:pt x="8358" y="223"/>
                  <a:pt x="8352" y="233"/>
                  <a:pt x="8344" y="240"/>
                </a:cubicBezTo>
                <a:cubicBezTo>
                  <a:pt x="8336" y="247"/>
                  <a:pt x="8327" y="250"/>
                  <a:pt x="8327" y="250"/>
                </a:cubicBezTo>
                <a:cubicBezTo>
                  <a:pt x="8327" y="250"/>
                  <a:pt x="8332" y="259"/>
                  <a:pt x="8348" y="262"/>
                </a:cubicBezTo>
                <a:cubicBezTo>
                  <a:pt x="8358" y="264"/>
                  <a:pt x="8376" y="263"/>
                  <a:pt x="8390" y="260"/>
                </a:cubicBezTo>
                <a:cubicBezTo>
                  <a:pt x="8420" y="254"/>
                  <a:pt x="8458" y="224"/>
                  <a:pt x="8458" y="224"/>
                </a:cubicBezTo>
                <a:cubicBezTo>
                  <a:pt x="8458" y="224"/>
                  <a:pt x="8486" y="200"/>
                  <a:pt x="8500" y="178"/>
                </a:cubicBezTo>
                <a:cubicBezTo>
                  <a:pt x="8513" y="159"/>
                  <a:pt x="8513" y="141"/>
                  <a:pt x="8513" y="141"/>
                </a:cubicBezTo>
                <a:cubicBezTo>
                  <a:pt x="8513" y="141"/>
                  <a:pt x="8511" y="137"/>
                  <a:pt x="8508" y="137"/>
                </a:cubicBezTo>
                <a:cubicBezTo>
                  <a:pt x="8505" y="138"/>
                  <a:pt x="8499" y="143"/>
                  <a:pt x="8499" y="143"/>
                </a:cubicBezTo>
                <a:lnTo>
                  <a:pt x="8405" y="219"/>
                </a:lnTo>
                <a:close/>
                <a:moveTo>
                  <a:pt x="8405" y="45"/>
                </a:moveTo>
                <a:cubicBezTo>
                  <a:pt x="8405" y="45"/>
                  <a:pt x="8442" y="81"/>
                  <a:pt x="8468" y="103"/>
                </a:cubicBezTo>
                <a:cubicBezTo>
                  <a:pt x="8483" y="117"/>
                  <a:pt x="8496" y="125"/>
                  <a:pt x="8496" y="125"/>
                </a:cubicBezTo>
                <a:cubicBezTo>
                  <a:pt x="8496" y="125"/>
                  <a:pt x="8484" y="130"/>
                  <a:pt x="8468" y="126"/>
                </a:cubicBezTo>
                <a:cubicBezTo>
                  <a:pt x="8450" y="122"/>
                  <a:pt x="8432" y="114"/>
                  <a:pt x="8413" y="102"/>
                </a:cubicBezTo>
                <a:cubicBezTo>
                  <a:pt x="8400" y="95"/>
                  <a:pt x="8385" y="81"/>
                  <a:pt x="8376" y="70"/>
                </a:cubicBezTo>
                <a:cubicBezTo>
                  <a:pt x="8363" y="55"/>
                  <a:pt x="8358" y="41"/>
                  <a:pt x="8358" y="41"/>
                </a:cubicBezTo>
                <a:cubicBezTo>
                  <a:pt x="8358" y="41"/>
                  <a:pt x="8352" y="31"/>
                  <a:pt x="8344" y="24"/>
                </a:cubicBezTo>
                <a:cubicBezTo>
                  <a:pt x="8336" y="17"/>
                  <a:pt x="8327" y="14"/>
                  <a:pt x="8327" y="14"/>
                </a:cubicBezTo>
                <a:cubicBezTo>
                  <a:pt x="8327" y="14"/>
                  <a:pt x="8332" y="5"/>
                  <a:pt x="8348" y="2"/>
                </a:cubicBezTo>
                <a:cubicBezTo>
                  <a:pt x="8358" y="0"/>
                  <a:pt x="8376" y="1"/>
                  <a:pt x="8390" y="4"/>
                </a:cubicBezTo>
                <a:cubicBezTo>
                  <a:pt x="8420" y="10"/>
                  <a:pt x="8458" y="40"/>
                  <a:pt x="8458" y="40"/>
                </a:cubicBezTo>
                <a:cubicBezTo>
                  <a:pt x="8458" y="40"/>
                  <a:pt x="8486" y="64"/>
                  <a:pt x="8500" y="86"/>
                </a:cubicBezTo>
                <a:cubicBezTo>
                  <a:pt x="8513" y="105"/>
                  <a:pt x="8513" y="123"/>
                  <a:pt x="8513" y="123"/>
                </a:cubicBezTo>
                <a:cubicBezTo>
                  <a:pt x="8513" y="123"/>
                  <a:pt x="8511" y="127"/>
                  <a:pt x="8508" y="126"/>
                </a:cubicBezTo>
                <a:cubicBezTo>
                  <a:pt x="8505" y="125"/>
                  <a:pt x="8499" y="121"/>
                  <a:pt x="8499" y="121"/>
                </a:cubicBezTo>
                <a:lnTo>
                  <a:pt x="8405" y="45"/>
                </a:lnTo>
                <a:close/>
                <a:moveTo>
                  <a:pt x="8586" y="219"/>
                </a:moveTo>
                <a:cubicBezTo>
                  <a:pt x="8586" y="219"/>
                  <a:pt x="8623" y="183"/>
                  <a:pt x="8649" y="160"/>
                </a:cubicBezTo>
                <a:cubicBezTo>
                  <a:pt x="8664" y="147"/>
                  <a:pt x="8677" y="139"/>
                  <a:pt x="8677" y="139"/>
                </a:cubicBezTo>
                <a:cubicBezTo>
                  <a:pt x="8677" y="139"/>
                  <a:pt x="8665" y="134"/>
                  <a:pt x="8649" y="138"/>
                </a:cubicBezTo>
                <a:cubicBezTo>
                  <a:pt x="8631" y="142"/>
                  <a:pt x="8613" y="150"/>
                  <a:pt x="8594" y="162"/>
                </a:cubicBezTo>
                <a:cubicBezTo>
                  <a:pt x="8581" y="169"/>
                  <a:pt x="8566" y="183"/>
                  <a:pt x="8557" y="194"/>
                </a:cubicBezTo>
                <a:cubicBezTo>
                  <a:pt x="8545" y="209"/>
                  <a:pt x="8539" y="223"/>
                  <a:pt x="8539" y="223"/>
                </a:cubicBezTo>
                <a:cubicBezTo>
                  <a:pt x="8539" y="223"/>
                  <a:pt x="8533" y="233"/>
                  <a:pt x="8526" y="240"/>
                </a:cubicBezTo>
                <a:cubicBezTo>
                  <a:pt x="8517" y="247"/>
                  <a:pt x="8508" y="250"/>
                  <a:pt x="8508" y="250"/>
                </a:cubicBezTo>
                <a:cubicBezTo>
                  <a:pt x="8508" y="250"/>
                  <a:pt x="8513" y="259"/>
                  <a:pt x="8529" y="262"/>
                </a:cubicBezTo>
                <a:cubicBezTo>
                  <a:pt x="8540" y="264"/>
                  <a:pt x="8557" y="263"/>
                  <a:pt x="8572" y="260"/>
                </a:cubicBezTo>
                <a:cubicBezTo>
                  <a:pt x="8601" y="254"/>
                  <a:pt x="8640" y="224"/>
                  <a:pt x="8640" y="224"/>
                </a:cubicBezTo>
                <a:cubicBezTo>
                  <a:pt x="8640" y="224"/>
                  <a:pt x="8667" y="200"/>
                  <a:pt x="8681" y="178"/>
                </a:cubicBezTo>
                <a:cubicBezTo>
                  <a:pt x="8694" y="159"/>
                  <a:pt x="8694" y="141"/>
                  <a:pt x="8694" y="141"/>
                </a:cubicBezTo>
                <a:cubicBezTo>
                  <a:pt x="8694" y="141"/>
                  <a:pt x="8692" y="137"/>
                  <a:pt x="8690" y="137"/>
                </a:cubicBezTo>
                <a:cubicBezTo>
                  <a:pt x="8686" y="138"/>
                  <a:pt x="8680" y="143"/>
                  <a:pt x="8680" y="143"/>
                </a:cubicBezTo>
                <a:lnTo>
                  <a:pt x="8586" y="219"/>
                </a:lnTo>
                <a:close/>
                <a:moveTo>
                  <a:pt x="8586" y="45"/>
                </a:moveTo>
                <a:cubicBezTo>
                  <a:pt x="8586" y="45"/>
                  <a:pt x="8623" y="81"/>
                  <a:pt x="8649" y="103"/>
                </a:cubicBezTo>
                <a:cubicBezTo>
                  <a:pt x="8664" y="117"/>
                  <a:pt x="8677" y="125"/>
                  <a:pt x="8677" y="125"/>
                </a:cubicBezTo>
                <a:cubicBezTo>
                  <a:pt x="8677" y="125"/>
                  <a:pt x="8665" y="130"/>
                  <a:pt x="8649" y="126"/>
                </a:cubicBezTo>
                <a:cubicBezTo>
                  <a:pt x="8631" y="122"/>
                  <a:pt x="8613" y="114"/>
                  <a:pt x="8594" y="102"/>
                </a:cubicBezTo>
                <a:cubicBezTo>
                  <a:pt x="8581" y="95"/>
                  <a:pt x="8566" y="81"/>
                  <a:pt x="8557" y="70"/>
                </a:cubicBezTo>
                <a:cubicBezTo>
                  <a:pt x="8545" y="55"/>
                  <a:pt x="8539" y="41"/>
                  <a:pt x="8539" y="41"/>
                </a:cubicBezTo>
                <a:cubicBezTo>
                  <a:pt x="8539" y="41"/>
                  <a:pt x="8533" y="31"/>
                  <a:pt x="8526" y="24"/>
                </a:cubicBezTo>
                <a:cubicBezTo>
                  <a:pt x="8517" y="17"/>
                  <a:pt x="8508" y="14"/>
                  <a:pt x="8508" y="14"/>
                </a:cubicBezTo>
                <a:cubicBezTo>
                  <a:pt x="8508" y="14"/>
                  <a:pt x="8513" y="5"/>
                  <a:pt x="8529" y="2"/>
                </a:cubicBezTo>
                <a:cubicBezTo>
                  <a:pt x="8540" y="0"/>
                  <a:pt x="8557" y="1"/>
                  <a:pt x="8572" y="4"/>
                </a:cubicBezTo>
                <a:cubicBezTo>
                  <a:pt x="8601" y="10"/>
                  <a:pt x="8640" y="40"/>
                  <a:pt x="8640" y="40"/>
                </a:cubicBezTo>
                <a:cubicBezTo>
                  <a:pt x="8640" y="40"/>
                  <a:pt x="8667" y="64"/>
                  <a:pt x="8681" y="86"/>
                </a:cubicBezTo>
                <a:cubicBezTo>
                  <a:pt x="8694" y="105"/>
                  <a:pt x="8694" y="123"/>
                  <a:pt x="8694" y="123"/>
                </a:cubicBezTo>
                <a:cubicBezTo>
                  <a:pt x="8694" y="123"/>
                  <a:pt x="8692" y="127"/>
                  <a:pt x="8690" y="126"/>
                </a:cubicBezTo>
                <a:cubicBezTo>
                  <a:pt x="8686" y="125"/>
                  <a:pt x="8680" y="121"/>
                  <a:pt x="8680" y="121"/>
                </a:cubicBezTo>
                <a:lnTo>
                  <a:pt x="8586" y="45"/>
                </a:lnTo>
                <a:close/>
                <a:moveTo>
                  <a:pt x="823" y="219"/>
                </a:moveTo>
                <a:cubicBezTo>
                  <a:pt x="823" y="219"/>
                  <a:pt x="860" y="183"/>
                  <a:pt x="886" y="160"/>
                </a:cubicBezTo>
                <a:cubicBezTo>
                  <a:pt x="901" y="147"/>
                  <a:pt x="914" y="139"/>
                  <a:pt x="914" y="139"/>
                </a:cubicBezTo>
                <a:cubicBezTo>
                  <a:pt x="914" y="139"/>
                  <a:pt x="901" y="134"/>
                  <a:pt x="885" y="138"/>
                </a:cubicBezTo>
                <a:cubicBezTo>
                  <a:pt x="868" y="142"/>
                  <a:pt x="850" y="150"/>
                  <a:pt x="830" y="162"/>
                </a:cubicBezTo>
                <a:cubicBezTo>
                  <a:pt x="818" y="169"/>
                  <a:pt x="803" y="183"/>
                  <a:pt x="794" y="194"/>
                </a:cubicBezTo>
                <a:cubicBezTo>
                  <a:pt x="781" y="209"/>
                  <a:pt x="776" y="223"/>
                  <a:pt x="776" y="223"/>
                </a:cubicBezTo>
                <a:cubicBezTo>
                  <a:pt x="776" y="223"/>
                  <a:pt x="770" y="233"/>
                  <a:pt x="762" y="240"/>
                </a:cubicBezTo>
                <a:cubicBezTo>
                  <a:pt x="754" y="247"/>
                  <a:pt x="744" y="250"/>
                  <a:pt x="744" y="250"/>
                </a:cubicBezTo>
                <a:cubicBezTo>
                  <a:pt x="744" y="250"/>
                  <a:pt x="750" y="259"/>
                  <a:pt x="766" y="262"/>
                </a:cubicBezTo>
                <a:cubicBezTo>
                  <a:pt x="776" y="264"/>
                  <a:pt x="794" y="263"/>
                  <a:pt x="808" y="260"/>
                </a:cubicBezTo>
                <a:cubicBezTo>
                  <a:pt x="838" y="254"/>
                  <a:pt x="876" y="224"/>
                  <a:pt x="876" y="224"/>
                </a:cubicBezTo>
                <a:cubicBezTo>
                  <a:pt x="876" y="224"/>
                  <a:pt x="904" y="200"/>
                  <a:pt x="918" y="178"/>
                </a:cubicBezTo>
                <a:cubicBezTo>
                  <a:pt x="931" y="159"/>
                  <a:pt x="930" y="141"/>
                  <a:pt x="930" y="141"/>
                </a:cubicBezTo>
                <a:cubicBezTo>
                  <a:pt x="930" y="141"/>
                  <a:pt x="929" y="137"/>
                  <a:pt x="926" y="137"/>
                </a:cubicBezTo>
                <a:cubicBezTo>
                  <a:pt x="923" y="138"/>
                  <a:pt x="917" y="143"/>
                  <a:pt x="917" y="143"/>
                </a:cubicBezTo>
                <a:lnTo>
                  <a:pt x="823" y="219"/>
                </a:lnTo>
                <a:close/>
                <a:moveTo>
                  <a:pt x="823" y="45"/>
                </a:moveTo>
                <a:cubicBezTo>
                  <a:pt x="823" y="45"/>
                  <a:pt x="860" y="81"/>
                  <a:pt x="886" y="103"/>
                </a:cubicBezTo>
                <a:cubicBezTo>
                  <a:pt x="901" y="117"/>
                  <a:pt x="914" y="125"/>
                  <a:pt x="914" y="125"/>
                </a:cubicBezTo>
                <a:cubicBezTo>
                  <a:pt x="914" y="125"/>
                  <a:pt x="901" y="130"/>
                  <a:pt x="885" y="126"/>
                </a:cubicBezTo>
                <a:cubicBezTo>
                  <a:pt x="868" y="122"/>
                  <a:pt x="850" y="114"/>
                  <a:pt x="830" y="102"/>
                </a:cubicBezTo>
                <a:cubicBezTo>
                  <a:pt x="818" y="95"/>
                  <a:pt x="803" y="81"/>
                  <a:pt x="794" y="70"/>
                </a:cubicBezTo>
                <a:cubicBezTo>
                  <a:pt x="781" y="55"/>
                  <a:pt x="776" y="41"/>
                  <a:pt x="776" y="41"/>
                </a:cubicBezTo>
                <a:cubicBezTo>
                  <a:pt x="776" y="41"/>
                  <a:pt x="770" y="31"/>
                  <a:pt x="762" y="24"/>
                </a:cubicBezTo>
                <a:cubicBezTo>
                  <a:pt x="754" y="17"/>
                  <a:pt x="744" y="14"/>
                  <a:pt x="744" y="14"/>
                </a:cubicBezTo>
                <a:cubicBezTo>
                  <a:pt x="744" y="14"/>
                  <a:pt x="750" y="5"/>
                  <a:pt x="766" y="2"/>
                </a:cubicBezTo>
                <a:cubicBezTo>
                  <a:pt x="776" y="0"/>
                  <a:pt x="794" y="1"/>
                  <a:pt x="808" y="4"/>
                </a:cubicBezTo>
                <a:cubicBezTo>
                  <a:pt x="838" y="10"/>
                  <a:pt x="876" y="40"/>
                  <a:pt x="876" y="40"/>
                </a:cubicBezTo>
                <a:cubicBezTo>
                  <a:pt x="876" y="40"/>
                  <a:pt x="904" y="64"/>
                  <a:pt x="918" y="86"/>
                </a:cubicBezTo>
                <a:cubicBezTo>
                  <a:pt x="931" y="105"/>
                  <a:pt x="930" y="123"/>
                  <a:pt x="930" y="123"/>
                </a:cubicBezTo>
                <a:cubicBezTo>
                  <a:pt x="930" y="123"/>
                  <a:pt x="929" y="127"/>
                  <a:pt x="926" y="126"/>
                </a:cubicBezTo>
                <a:cubicBezTo>
                  <a:pt x="923" y="125"/>
                  <a:pt x="917" y="121"/>
                  <a:pt x="917" y="121"/>
                </a:cubicBezTo>
                <a:lnTo>
                  <a:pt x="823" y="45"/>
                </a:lnTo>
                <a:close/>
                <a:moveTo>
                  <a:pt x="1004" y="219"/>
                </a:moveTo>
                <a:cubicBezTo>
                  <a:pt x="1004" y="219"/>
                  <a:pt x="1041" y="183"/>
                  <a:pt x="1067" y="160"/>
                </a:cubicBezTo>
                <a:cubicBezTo>
                  <a:pt x="1082" y="147"/>
                  <a:pt x="1095" y="139"/>
                  <a:pt x="1095" y="139"/>
                </a:cubicBezTo>
                <a:cubicBezTo>
                  <a:pt x="1095" y="139"/>
                  <a:pt x="1082" y="134"/>
                  <a:pt x="1067" y="138"/>
                </a:cubicBezTo>
                <a:cubicBezTo>
                  <a:pt x="1049" y="142"/>
                  <a:pt x="1031" y="150"/>
                  <a:pt x="1012" y="162"/>
                </a:cubicBezTo>
                <a:cubicBezTo>
                  <a:pt x="999" y="169"/>
                  <a:pt x="984" y="183"/>
                  <a:pt x="975" y="194"/>
                </a:cubicBezTo>
                <a:cubicBezTo>
                  <a:pt x="962" y="209"/>
                  <a:pt x="957" y="223"/>
                  <a:pt x="957" y="223"/>
                </a:cubicBezTo>
                <a:cubicBezTo>
                  <a:pt x="957" y="223"/>
                  <a:pt x="951" y="233"/>
                  <a:pt x="943" y="240"/>
                </a:cubicBezTo>
                <a:cubicBezTo>
                  <a:pt x="935" y="247"/>
                  <a:pt x="925" y="250"/>
                  <a:pt x="925" y="250"/>
                </a:cubicBezTo>
                <a:cubicBezTo>
                  <a:pt x="925" y="250"/>
                  <a:pt x="931" y="259"/>
                  <a:pt x="947" y="262"/>
                </a:cubicBezTo>
                <a:cubicBezTo>
                  <a:pt x="957" y="264"/>
                  <a:pt x="975" y="263"/>
                  <a:pt x="989" y="260"/>
                </a:cubicBezTo>
                <a:cubicBezTo>
                  <a:pt x="1019" y="254"/>
                  <a:pt x="1057" y="224"/>
                  <a:pt x="1057" y="224"/>
                </a:cubicBezTo>
                <a:cubicBezTo>
                  <a:pt x="1057" y="224"/>
                  <a:pt x="1085" y="200"/>
                  <a:pt x="1099" y="178"/>
                </a:cubicBezTo>
                <a:cubicBezTo>
                  <a:pt x="1112" y="159"/>
                  <a:pt x="1112" y="141"/>
                  <a:pt x="1112" y="141"/>
                </a:cubicBezTo>
                <a:cubicBezTo>
                  <a:pt x="1112" y="141"/>
                  <a:pt x="1110" y="137"/>
                  <a:pt x="1107" y="137"/>
                </a:cubicBezTo>
                <a:cubicBezTo>
                  <a:pt x="1104" y="138"/>
                  <a:pt x="1098" y="143"/>
                  <a:pt x="1098" y="143"/>
                </a:cubicBezTo>
                <a:lnTo>
                  <a:pt x="1004" y="219"/>
                </a:lnTo>
                <a:close/>
                <a:moveTo>
                  <a:pt x="1004" y="45"/>
                </a:moveTo>
                <a:cubicBezTo>
                  <a:pt x="1004" y="45"/>
                  <a:pt x="1041" y="81"/>
                  <a:pt x="1067" y="103"/>
                </a:cubicBezTo>
                <a:cubicBezTo>
                  <a:pt x="1082" y="117"/>
                  <a:pt x="1095" y="125"/>
                  <a:pt x="1095" y="125"/>
                </a:cubicBezTo>
                <a:cubicBezTo>
                  <a:pt x="1095" y="125"/>
                  <a:pt x="1082" y="130"/>
                  <a:pt x="1067" y="126"/>
                </a:cubicBezTo>
                <a:cubicBezTo>
                  <a:pt x="1049" y="122"/>
                  <a:pt x="1031" y="114"/>
                  <a:pt x="1012" y="102"/>
                </a:cubicBezTo>
                <a:cubicBezTo>
                  <a:pt x="999" y="95"/>
                  <a:pt x="984" y="81"/>
                  <a:pt x="975" y="70"/>
                </a:cubicBezTo>
                <a:cubicBezTo>
                  <a:pt x="962" y="55"/>
                  <a:pt x="957" y="41"/>
                  <a:pt x="957" y="41"/>
                </a:cubicBezTo>
                <a:cubicBezTo>
                  <a:pt x="957" y="41"/>
                  <a:pt x="951" y="31"/>
                  <a:pt x="943" y="24"/>
                </a:cubicBezTo>
                <a:cubicBezTo>
                  <a:pt x="935" y="17"/>
                  <a:pt x="925" y="14"/>
                  <a:pt x="925" y="14"/>
                </a:cubicBezTo>
                <a:cubicBezTo>
                  <a:pt x="925" y="14"/>
                  <a:pt x="931" y="5"/>
                  <a:pt x="947" y="2"/>
                </a:cubicBezTo>
                <a:cubicBezTo>
                  <a:pt x="957" y="0"/>
                  <a:pt x="975" y="1"/>
                  <a:pt x="989" y="4"/>
                </a:cubicBezTo>
                <a:cubicBezTo>
                  <a:pt x="1019" y="10"/>
                  <a:pt x="1057" y="40"/>
                  <a:pt x="1057" y="40"/>
                </a:cubicBezTo>
                <a:cubicBezTo>
                  <a:pt x="1057" y="40"/>
                  <a:pt x="1085" y="64"/>
                  <a:pt x="1099" y="86"/>
                </a:cubicBezTo>
                <a:cubicBezTo>
                  <a:pt x="1112" y="105"/>
                  <a:pt x="1112" y="123"/>
                  <a:pt x="1112" y="123"/>
                </a:cubicBezTo>
                <a:cubicBezTo>
                  <a:pt x="1112" y="123"/>
                  <a:pt x="1110" y="127"/>
                  <a:pt x="1107" y="126"/>
                </a:cubicBezTo>
                <a:cubicBezTo>
                  <a:pt x="1104" y="125"/>
                  <a:pt x="1098" y="121"/>
                  <a:pt x="1098" y="121"/>
                </a:cubicBezTo>
                <a:lnTo>
                  <a:pt x="1004" y="45"/>
                </a:lnTo>
                <a:close/>
                <a:moveTo>
                  <a:pt x="1185" y="219"/>
                </a:moveTo>
                <a:cubicBezTo>
                  <a:pt x="1185" y="219"/>
                  <a:pt x="1222" y="183"/>
                  <a:pt x="1248" y="160"/>
                </a:cubicBezTo>
                <a:cubicBezTo>
                  <a:pt x="1263" y="147"/>
                  <a:pt x="1276" y="139"/>
                  <a:pt x="1276" y="139"/>
                </a:cubicBezTo>
                <a:cubicBezTo>
                  <a:pt x="1276" y="139"/>
                  <a:pt x="1264" y="134"/>
                  <a:pt x="1248" y="138"/>
                </a:cubicBezTo>
                <a:cubicBezTo>
                  <a:pt x="1230" y="142"/>
                  <a:pt x="1212" y="150"/>
                  <a:pt x="1193" y="162"/>
                </a:cubicBezTo>
                <a:cubicBezTo>
                  <a:pt x="1180" y="169"/>
                  <a:pt x="1165" y="183"/>
                  <a:pt x="1156" y="194"/>
                </a:cubicBezTo>
                <a:cubicBezTo>
                  <a:pt x="1144" y="209"/>
                  <a:pt x="1138" y="223"/>
                  <a:pt x="1138" y="223"/>
                </a:cubicBezTo>
                <a:cubicBezTo>
                  <a:pt x="1138" y="223"/>
                  <a:pt x="1132" y="233"/>
                  <a:pt x="1125" y="240"/>
                </a:cubicBezTo>
                <a:cubicBezTo>
                  <a:pt x="1116" y="247"/>
                  <a:pt x="1107" y="250"/>
                  <a:pt x="1107" y="250"/>
                </a:cubicBezTo>
                <a:cubicBezTo>
                  <a:pt x="1107" y="250"/>
                  <a:pt x="1112" y="259"/>
                  <a:pt x="1128" y="262"/>
                </a:cubicBezTo>
                <a:cubicBezTo>
                  <a:pt x="1139" y="264"/>
                  <a:pt x="1156" y="263"/>
                  <a:pt x="1171" y="260"/>
                </a:cubicBezTo>
                <a:cubicBezTo>
                  <a:pt x="1200" y="254"/>
                  <a:pt x="1239" y="224"/>
                  <a:pt x="1239" y="224"/>
                </a:cubicBezTo>
                <a:cubicBezTo>
                  <a:pt x="1239" y="224"/>
                  <a:pt x="1266" y="200"/>
                  <a:pt x="1280" y="178"/>
                </a:cubicBezTo>
                <a:cubicBezTo>
                  <a:pt x="1293" y="159"/>
                  <a:pt x="1293" y="141"/>
                  <a:pt x="1293" y="141"/>
                </a:cubicBezTo>
                <a:cubicBezTo>
                  <a:pt x="1293" y="141"/>
                  <a:pt x="1291" y="137"/>
                  <a:pt x="1289" y="137"/>
                </a:cubicBezTo>
                <a:cubicBezTo>
                  <a:pt x="1285" y="138"/>
                  <a:pt x="1279" y="143"/>
                  <a:pt x="1279" y="143"/>
                </a:cubicBezTo>
                <a:lnTo>
                  <a:pt x="1185" y="219"/>
                </a:lnTo>
                <a:close/>
                <a:moveTo>
                  <a:pt x="1185" y="45"/>
                </a:moveTo>
                <a:cubicBezTo>
                  <a:pt x="1185" y="45"/>
                  <a:pt x="1222" y="81"/>
                  <a:pt x="1248" y="103"/>
                </a:cubicBezTo>
                <a:cubicBezTo>
                  <a:pt x="1263" y="117"/>
                  <a:pt x="1276" y="125"/>
                  <a:pt x="1276" y="125"/>
                </a:cubicBezTo>
                <a:cubicBezTo>
                  <a:pt x="1276" y="125"/>
                  <a:pt x="1264" y="130"/>
                  <a:pt x="1248" y="126"/>
                </a:cubicBezTo>
                <a:cubicBezTo>
                  <a:pt x="1230" y="122"/>
                  <a:pt x="1212" y="114"/>
                  <a:pt x="1193" y="102"/>
                </a:cubicBezTo>
                <a:cubicBezTo>
                  <a:pt x="1180" y="95"/>
                  <a:pt x="1165" y="81"/>
                  <a:pt x="1156" y="70"/>
                </a:cubicBezTo>
                <a:cubicBezTo>
                  <a:pt x="1144" y="55"/>
                  <a:pt x="1138" y="41"/>
                  <a:pt x="1138" y="41"/>
                </a:cubicBezTo>
                <a:cubicBezTo>
                  <a:pt x="1138" y="41"/>
                  <a:pt x="1132" y="31"/>
                  <a:pt x="1125" y="24"/>
                </a:cubicBezTo>
                <a:cubicBezTo>
                  <a:pt x="1116" y="17"/>
                  <a:pt x="1107" y="14"/>
                  <a:pt x="1107" y="14"/>
                </a:cubicBezTo>
                <a:cubicBezTo>
                  <a:pt x="1107" y="14"/>
                  <a:pt x="1112" y="5"/>
                  <a:pt x="1128" y="2"/>
                </a:cubicBezTo>
                <a:cubicBezTo>
                  <a:pt x="1139" y="0"/>
                  <a:pt x="1156" y="1"/>
                  <a:pt x="1171" y="4"/>
                </a:cubicBezTo>
                <a:cubicBezTo>
                  <a:pt x="1200" y="10"/>
                  <a:pt x="1239" y="40"/>
                  <a:pt x="1239" y="40"/>
                </a:cubicBezTo>
                <a:cubicBezTo>
                  <a:pt x="1239" y="40"/>
                  <a:pt x="1266" y="64"/>
                  <a:pt x="1280" y="86"/>
                </a:cubicBezTo>
                <a:cubicBezTo>
                  <a:pt x="1293" y="105"/>
                  <a:pt x="1293" y="123"/>
                  <a:pt x="1293" y="123"/>
                </a:cubicBezTo>
                <a:cubicBezTo>
                  <a:pt x="1293" y="123"/>
                  <a:pt x="1291" y="127"/>
                  <a:pt x="1289" y="126"/>
                </a:cubicBezTo>
                <a:cubicBezTo>
                  <a:pt x="1285" y="125"/>
                  <a:pt x="1279" y="121"/>
                  <a:pt x="1279" y="121"/>
                </a:cubicBezTo>
                <a:lnTo>
                  <a:pt x="1185" y="45"/>
                </a:lnTo>
                <a:close/>
                <a:moveTo>
                  <a:pt x="1366" y="219"/>
                </a:moveTo>
                <a:cubicBezTo>
                  <a:pt x="1366" y="219"/>
                  <a:pt x="1403" y="183"/>
                  <a:pt x="1429" y="160"/>
                </a:cubicBezTo>
                <a:cubicBezTo>
                  <a:pt x="1444" y="147"/>
                  <a:pt x="1457" y="139"/>
                  <a:pt x="1457" y="139"/>
                </a:cubicBezTo>
                <a:cubicBezTo>
                  <a:pt x="1457" y="139"/>
                  <a:pt x="1445" y="134"/>
                  <a:pt x="1429" y="138"/>
                </a:cubicBezTo>
                <a:cubicBezTo>
                  <a:pt x="1411" y="142"/>
                  <a:pt x="1393" y="150"/>
                  <a:pt x="1374" y="162"/>
                </a:cubicBezTo>
                <a:cubicBezTo>
                  <a:pt x="1362" y="169"/>
                  <a:pt x="1346" y="183"/>
                  <a:pt x="1337" y="194"/>
                </a:cubicBezTo>
                <a:cubicBezTo>
                  <a:pt x="1325" y="209"/>
                  <a:pt x="1319" y="223"/>
                  <a:pt x="1319" y="223"/>
                </a:cubicBezTo>
                <a:cubicBezTo>
                  <a:pt x="1319" y="223"/>
                  <a:pt x="1313" y="233"/>
                  <a:pt x="1306" y="240"/>
                </a:cubicBezTo>
                <a:cubicBezTo>
                  <a:pt x="1298" y="247"/>
                  <a:pt x="1288" y="250"/>
                  <a:pt x="1288" y="250"/>
                </a:cubicBezTo>
                <a:cubicBezTo>
                  <a:pt x="1288" y="250"/>
                  <a:pt x="1293" y="259"/>
                  <a:pt x="1309" y="262"/>
                </a:cubicBezTo>
                <a:cubicBezTo>
                  <a:pt x="1320" y="264"/>
                  <a:pt x="1337" y="263"/>
                  <a:pt x="1352" y="260"/>
                </a:cubicBezTo>
                <a:cubicBezTo>
                  <a:pt x="1381" y="254"/>
                  <a:pt x="1420" y="224"/>
                  <a:pt x="1420" y="224"/>
                </a:cubicBezTo>
                <a:cubicBezTo>
                  <a:pt x="1420" y="224"/>
                  <a:pt x="1447" y="200"/>
                  <a:pt x="1461" y="178"/>
                </a:cubicBezTo>
                <a:cubicBezTo>
                  <a:pt x="1474" y="159"/>
                  <a:pt x="1474" y="141"/>
                  <a:pt x="1474" y="141"/>
                </a:cubicBezTo>
                <a:cubicBezTo>
                  <a:pt x="1474" y="141"/>
                  <a:pt x="1472" y="137"/>
                  <a:pt x="1470" y="137"/>
                </a:cubicBezTo>
                <a:cubicBezTo>
                  <a:pt x="1466" y="138"/>
                  <a:pt x="1461" y="143"/>
                  <a:pt x="1461" y="143"/>
                </a:cubicBezTo>
                <a:lnTo>
                  <a:pt x="1366" y="219"/>
                </a:lnTo>
                <a:close/>
                <a:moveTo>
                  <a:pt x="1366" y="45"/>
                </a:moveTo>
                <a:cubicBezTo>
                  <a:pt x="1366" y="45"/>
                  <a:pt x="1403" y="81"/>
                  <a:pt x="1429" y="103"/>
                </a:cubicBezTo>
                <a:cubicBezTo>
                  <a:pt x="1444" y="117"/>
                  <a:pt x="1457" y="125"/>
                  <a:pt x="1457" y="125"/>
                </a:cubicBezTo>
                <a:cubicBezTo>
                  <a:pt x="1457" y="125"/>
                  <a:pt x="1445" y="130"/>
                  <a:pt x="1429" y="126"/>
                </a:cubicBezTo>
                <a:cubicBezTo>
                  <a:pt x="1411" y="122"/>
                  <a:pt x="1393" y="114"/>
                  <a:pt x="1374" y="102"/>
                </a:cubicBezTo>
                <a:cubicBezTo>
                  <a:pt x="1362" y="95"/>
                  <a:pt x="1346" y="81"/>
                  <a:pt x="1337" y="70"/>
                </a:cubicBezTo>
                <a:cubicBezTo>
                  <a:pt x="1325" y="55"/>
                  <a:pt x="1319" y="41"/>
                  <a:pt x="1319" y="41"/>
                </a:cubicBezTo>
                <a:cubicBezTo>
                  <a:pt x="1319" y="41"/>
                  <a:pt x="1313" y="31"/>
                  <a:pt x="1306" y="24"/>
                </a:cubicBezTo>
                <a:cubicBezTo>
                  <a:pt x="1298" y="17"/>
                  <a:pt x="1288" y="14"/>
                  <a:pt x="1288" y="14"/>
                </a:cubicBezTo>
                <a:cubicBezTo>
                  <a:pt x="1288" y="14"/>
                  <a:pt x="1293" y="5"/>
                  <a:pt x="1309" y="2"/>
                </a:cubicBezTo>
                <a:cubicBezTo>
                  <a:pt x="1320" y="0"/>
                  <a:pt x="1337" y="1"/>
                  <a:pt x="1352" y="4"/>
                </a:cubicBezTo>
                <a:cubicBezTo>
                  <a:pt x="1381" y="10"/>
                  <a:pt x="1420" y="40"/>
                  <a:pt x="1420" y="40"/>
                </a:cubicBezTo>
                <a:cubicBezTo>
                  <a:pt x="1420" y="40"/>
                  <a:pt x="1447" y="64"/>
                  <a:pt x="1461" y="86"/>
                </a:cubicBezTo>
                <a:cubicBezTo>
                  <a:pt x="1474" y="105"/>
                  <a:pt x="1474" y="123"/>
                  <a:pt x="1474" y="123"/>
                </a:cubicBezTo>
                <a:cubicBezTo>
                  <a:pt x="1474" y="123"/>
                  <a:pt x="1472" y="127"/>
                  <a:pt x="1470" y="126"/>
                </a:cubicBezTo>
                <a:cubicBezTo>
                  <a:pt x="1466" y="125"/>
                  <a:pt x="1461" y="121"/>
                  <a:pt x="1461" y="121"/>
                </a:cubicBezTo>
                <a:lnTo>
                  <a:pt x="1366" y="45"/>
                </a:lnTo>
                <a:close/>
                <a:moveTo>
                  <a:pt x="1547" y="219"/>
                </a:moveTo>
                <a:cubicBezTo>
                  <a:pt x="1547" y="219"/>
                  <a:pt x="1584" y="183"/>
                  <a:pt x="1610" y="160"/>
                </a:cubicBezTo>
                <a:cubicBezTo>
                  <a:pt x="1625" y="147"/>
                  <a:pt x="1639" y="139"/>
                  <a:pt x="1639" y="139"/>
                </a:cubicBezTo>
                <a:cubicBezTo>
                  <a:pt x="1639" y="139"/>
                  <a:pt x="1626" y="134"/>
                  <a:pt x="1610" y="138"/>
                </a:cubicBezTo>
                <a:cubicBezTo>
                  <a:pt x="1592" y="142"/>
                  <a:pt x="1575" y="150"/>
                  <a:pt x="1555" y="162"/>
                </a:cubicBezTo>
                <a:cubicBezTo>
                  <a:pt x="1543" y="169"/>
                  <a:pt x="1527" y="183"/>
                  <a:pt x="1518" y="194"/>
                </a:cubicBezTo>
                <a:cubicBezTo>
                  <a:pt x="1506" y="209"/>
                  <a:pt x="1500" y="223"/>
                  <a:pt x="1500" y="223"/>
                </a:cubicBezTo>
                <a:cubicBezTo>
                  <a:pt x="1500" y="223"/>
                  <a:pt x="1494" y="233"/>
                  <a:pt x="1487" y="240"/>
                </a:cubicBezTo>
                <a:cubicBezTo>
                  <a:pt x="1479" y="247"/>
                  <a:pt x="1469" y="250"/>
                  <a:pt x="1469" y="250"/>
                </a:cubicBezTo>
                <a:cubicBezTo>
                  <a:pt x="1469" y="250"/>
                  <a:pt x="1474" y="259"/>
                  <a:pt x="1490" y="262"/>
                </a:cubicBezTo>
                <a:cubicBezTo>
                  <a:pt x="1501" y="264"/>
                  <a:pt x="1518" y="263"/>
                  <a:pt x="1533" y="260"/>
                </a:cubicBezTo>
                <a:cubicBezTo>
                  <a:pt x="1562" y="254"/>
                  <a:pt x="1601" y="224"/>
                  <a:pt x="1601" y="224"/>
                </a:cubicBezTo>
                <a:cubicBezTo>
                  <a:pt x="1601" y="224"/>
                  <a:pt x="1628" y="200"/>
                  <a:pt x="1642" y="178"/>
                </a:cubicBezTo>
                <a:cubicBezTo>
                  <a:pt x="1655" y="159"/>
                  <a:pt x="1655" y="141"/>
                  <a:pt x="1655" y="141"/>
                </a:cubicBezTo>
                <a:cubicBezTo>
                  <a:pt x="1655" y="141"/>
                  <a:pt x="1654" y="137"/>
                  <a:pt x="1651" y="137"/>
                </a:cubicBezTo>
                <a:cubicBezTo>
                  <a:pt x="1648" y="138"/>
                  <a:pt x="1642" y="143"/>
                  <a:pt x="1642" y="143"/>
                </a:cubicBezTo>
                <a:lnTo>
                  <a:pt x="1547" y="219"/>
                </a:lnTo>
                <a:close/>
                <a:moveTo>
                  <a:pt x="1547" y="45"/>
                </a:moveTo>
                <a:cubicBezTo>
                  <a:pt x="1547" y="45"/>
                  <a:pt x="1584" y="81"/>
                  <a:pt x="1610" y="103"/>
                </a:cubicBezTo>
                <a:cubicBezTo>
                  <a:pt x="1625" y="117"/>
                  <a:pt x="1639" y="125"/>
                  <a:pt x="1639" y="125"/>
                </a:cubicBezTo>
                <a:cubicBezTo>
                  <a:pt x="1639" y="125"/>
                  <a:pt x="1626" y="130"/>
                  <a:pt x="1610" y="126"/>
                </a:cubicBezTo>
                <a:cubicBezTo>
                  <a:pt x="1592" y="122"/>
                  <a:pt x="1575" y="114"/>
                  <a:pt x="1555" y="102"/>
                </a:cubicBezTo>
                <a:cubicBezTo>
                  <a:pt x="1543" y="95"/>
                  <a:pt x="1527" y="81"/>
                  <a:pt x="1518" y="70"/>
                </a:cubicBezTo>
                <a:cubicBezTo>
                  <a:pt x="1506" y="55"/>
                  <a:pt x="1500" y="41"/>
                  <a:pt x="1500" y="41"/>
                </a:cubicBezTo>
                <a:cubicBezTo>
                  <a:pt x="1500" y="41"/>
                  <a:pt x="1494" y="31"/>
                  <a:pt x="1487" y="24"/>
                </a:cubicBezTo>
                <a:cubicBezTo>
                  <a:pt x="1479" y="17"/>
                  <a:pt x="1469" y="14"/>
                  <a:pt x="1469" y="14"/>
                </a:cubicBezTo>
                <a:cubicBezTo>
                  <a:pt x="1469" y="14"/>
                  <a:pt x="1474" y="5"/>
                  <a:pt x="1490" y="2"/>
                </a:cubicBezTo>
                <a:cubicBezTo>
                  <a:pt x="1501" y="0"/>
                  <a:pt x="1518" y="1"/>
                  <a:pt x="1533" y="4"/>
                </a:cubicBezTo>
                <a:cubicBezTo>
                  <a:pt x="1562" y="10"/>
                  <a:pt x="1601" y="40"/>
                  <a:pt x="1601" y="40"/>
                </a:cubicBezTo>
                <a:cubicBezTo>
                  <a:pt x="1601" y="40"/>
                  <a:pt x="1628" y="64"/>
                  <a:pt x="1642" y="86"/>
                </a:cubicBezTo>
                <a:cubicBezTo>
                  <a:pt x="1655" y="105"/>
                  <a:pt x="1655" y="123"/>
                  <a:pt x="1655" y="123"/>
                </a:cubicBezTo>
                <a:cubicBezTo>
                  <a:pt x="1655" y="123"/>
                  <a:pt x="1654" y="127"/>
                  <a:pt x="1651" y="126"/>
                </a:cubicBezTo>
                <a:cubicBezTo>
                  <a:pt x="1648" y="125"/>
                  <a:pt x="1642" y="121"/>
                  <a:pt x="1642" y="121"/>
                </a:cubicBezTo>
                <a:lnTo>
                  <a:pt x="1547" y="45"/>
                </a:lnTo>
                <a:close/>
                <a:moveTo>
                  <a:pt x="1728" y="219"/>
                </a:moveTo>
                <a:cubicBezTo>
                  <a:pt x="1728" y="219"/>
                  <a:pt x="1766" y="183"/>
                  <a:pt x="1791" y="160"/>
                </a:cubicBezTo>
                <a:cubicBezTo>
                  <a:pt x="1806" y="147"/>
                  <a:pt x="1820" y="139"/>
                  <a:pt x="1820" y="139"/>
                </a:cubicBezTo>
                <a:cubicBezTo>
                  <a:pt x="1820" y="139"/>
                  <a:pt x="1807" y="134"/>
                  <a:pt x="1791" y="138"/>
                </a:cubicBezTo>
                <a:cubicBezTo>
                  <a:pt x="1773" y="142"/>
                  <a:pt x="1756" y="150"/>
                  <a:pt x="1736" y="162"/>
                </a:cubicBezTo>
                <a:cubicBezTo>
                  <a:pt x="1724" y="169"/>
                  <a:pt x="1708" y="183"/>
                  <a:pt x="1699" y="194"/>
                </a:cubicBezTo>
                <a:cubicBezTo>
                  <a:pt x="1687" y="209"/>
                  <a:pt x="1681" y="223"/>
                  <a:pt x="1681" y="223"/>
                </a:cubicBezTo>
                <a:cubicBezTo>
                  <a:pt x="1681" y="223"/>
                  <a:pt x="1675" y="233"/>
                  <a:pt x="1668" y="240"/>
                </a:cubicBezTo>
                <a:cubicBezTo>
                  <a:pt x="1660" y="247"/>
                  <a:pt x="1650" y="250"/>
                  <a:pt x="1650" y="250"/>
                </a:cubicBezTo>
                <a:cubicBezTo>
                  <a:pt x="1650" y="250"/>
                  <a:pt x="1656" y="259"/>
                  <a:pt x="1671" y="262"/>
                </a:cubicBezTo>
                <a:cubicBezTo>
                  <a:pt x="1682" y="264"/>
                  <a:pt x="1700" y="263"/>
                  <a:pt x="1714" y="260"/>
                </a:cubicBezTo>
                <a:cubicBezTo>
                  <a:pt x="1744" y="254"/>
                  <a:pt x="1782" y="224"/>
                  <a:pt x="1782" y="224"/>
                </a:cubicBezTo>
                <a:cubicBezTo>
                  <a:pt x="1782" y="224"/>
                  <a:pt x="1809" y="200"/>
                  <a:pt x="1824" y="178"/>
                </a:cubicBezTo>
                <a:cubicBezTo>
                  <a:pt x="1836" y="159"/>
                  <a:pt x="1836" y="141"/>
                  <a:pt x="1836" y="141"/>
                </a:cubicBezTo>
                <a:cubicBezTo>
                  <a:pt x="1836" y="141"/>
                  <a:pt x="1835" y="137"/>
                  <a:pt x="1832" y="137"/>
                </a:cubicBezTo>
                <a:cubicBezTo>
                  <a:pt x="1829" y="138"/>
                  <a:pt x="1823" y="143"/>
                  <a:pt x="1823" y="143"/>
                </a:cubicBezTo>
                <a:lnTo>
                  <a:pt x="1728" y="219"/>
                </a:lnTo>
                <a:close/>
                <a:moveTo>
                  <a:pt x="1728" y="45"/>
                </a:moveTo>
                <a:cubicBezTo>
                  <a:pt x="1728" y="45"/>
                  <a:pt x="1766" y="81"/>
                  <a:pt x="1791" y="103"/>
                </a:cubicBezTo>
                <a:cubicBezTo>
                  <a:pt x="1806" y="117"/>
                  <a:pt x="1820" y="125"/>
                  <a:pt x="1820" y="125"/>
                </a:cubicBezTo>
                <a:cubicBezTo>
                  <a:pt x="1820" y="125"/>
                  <a:pt x="1807" y="130"/>
                  <a:pt x="1791" y="126"/>
                </a:cubicBezTo>
                <a:cubicBezTo>
                  <a:pt x="1773" y="122"/>
                  <a:pt x="1756" y="114"/>
                  <a:pt x="1736" y="102"/>
                </a:cubicBezTo>
                <a:cubicBezTo>
                  <a:pt x="1724" y="95"/>
                  <a:pt x="1708" y="81"/>
                  <a:pt x="1699" y="70"/>
                </a:cubicBezTo>
                <a:cubicBezTo>
                  <a:pt x="1687" y="55"/>
                  <a:pt x="1681" y="41"/>
                  <a:pt x="1681" y="41"/>
                </a:cubicBezTo>
                <a:cubicBezTo>
                  <a:pt x="1681" y="41"/>
                  <a:pt x="1675" y="31"/>
                  <a:pt x="1668" y="24"/>
                </a:cubicBezTo>
                <a:cubicBezTo>
                  <a:pt x="1660" y="17"/>
                  <a:pt x="1650" y="14"/>
                  <a:pt x="1650" y="14"/>
                </a:cubicBezTo>
                <a:cubicBezTo>
                  <a:pt x="1650" y="14"/>
                  <a:pt x="1656" y="5"/>
                  <a:pt x="1671" y="2"/>
                </a:cubicBezTo>
                <a:cubicBezTo>
                  <a:pt x="1682" y="0"/>
                  <a:pt x="1700" y="1"/>
                  <a:pt x="1714" y="4"/>
                </a:cubicBezTo>
                <a:cubicBezTo>
                  <a:pt x="1744" y="10"/>
                  <a:pt x="1782" y="40"/>
                  <a:pt x="1782" y="40"/>
                </a:cubicBezTo>
                <a:cubicBezTo>
                  <a:pt x="1782" y="40"/>
                  <a:pt x="1809" y="64"/>
                  <a:pt x="1824" y="86"/>
                </a:cubicBezTo>
                <a:cubicBezTo>
                  <a:pt x="1836" y="105"/>
                  <a:pt x="1836" y="123"/>
                  <a:pt x="1836" y="123"/>
                </a:cubicBezTo>
                <a:cubicBezTo>
                  <a:pt x="1836" y="123"/>
                  <a:pt x="1835" y="127"/>
                  <a:pt x="1832" y="126"/>
                </a:cubicBezTo>
                <a:cubicBezTo>
                  <a:pt x="1829" y="125"/>
                  <a:pt x="1823" y="121"/>
                  <a:pt x="1823" y="121"/>
                </a:cubicBezTo>
                <a:lnTo>
                  <a:pt x="1728" y="45"/>
                </a:lnTo>
                <a:close/>
                <a:moveTo>
                  <a:pt x="1910" y="219"/>
                </a:moveTo>
                <a:cubicBezTo>
                  <a:pt x="1910" y="219"/>
                  <a:pt x="1947" y="183"/>
                  <a:pt x="1973" y="160"/>
                </a:cubicBezTo>
                <a:cubicBezTo>
                  <a:pt x="1988" y="147"/>
                  <a:pt x="2001" y="139"/>
                  <a:pt x="2001" y="139"/>
                </a:cubicBezTo>
                <a:cubicBezTo>
                  <a:pt x="2001" y="139"/>
                  <a:pt x="1988" y="134"/>
                  <a:pt x="1972" y="138"/>
                </a:cubicBezTo>
                <a:cubicBezTo>
                  <a:pt x="1954" y="142"/>
                  <a:pt x="1937" y="150"/>
                  <a:pt x="1917" y="162"/>
                </a:cubicBezTo>
                <a:cubicBezTo>
                  <a:pt x="1905" y="169"/>
                  <a:pt x="1889" y="183"/>
                  <a:pt x="1880" y="194"/>
                </a:cubicBezTo>
                <a:cubicBezTo>
                  <a:pt x="1868" y="209"/>
                  <a:pt x="1863" y="223"/>
                  <a:pt x="1863" y="223"/>
                </a:cubicBezTo>
                <a:cubicBezTo>
                  <a:pt x="1863" y="223"/>
                  <a:pt x="1857" y="233"/>
                  <a:pt x="1849" y="240"/>
                </a:cubicBezTo>
                <a:cubicBezTo>
                  <a:pt x="1841" y="247"/>
                  <a:pt x="1831" y="250"/>
                  <a:pt x="1831" y="250"/>
                </a:cubicBezTo>
                <a:cubicBezTo>
                  <a:pt x="1831" y="250"/>
                  <a:pt x="1837" y="259"/>
                  <a:pt x="1852" y="262"/>
                </a:cubicBezTo>
                <a:cubicBezTo>
                  <a:pt x="1863" y="264"/>
                  <a:pt x="1881" y="263"/>
                  <a:pt x="1895" y="260"/>
                </a:cubicBezTo>
                <a:cubicBezTo>
                  <a:pt x="1925" y="254"/>
                  <a:pt x="1963" y="224"/>
                  <a:pt x="1963" y="224"/>
                </a:cubicBezTo>
                <a:cubicBezTo>
                  <a:pt x="1963" y="224"/>
                  <a:pt x="1990" y="200"/>
                  <a:pt x="2005" y="178"/>
                </a:cubicBezTo>
                <a:cubicBezTo>
                  <a:pt x="2017" y="159"/>
                  <a:pt x="2017" y="141"/>
                  <a:pt x="2017" y="141"/>
                </a:cubicBezTo>
                <a:cubicBezTo>
                  <a:pt x="2017" y="141"/>
                  <a:pt x="2016" y="137"/>
                  <a:pt x="2013" y="137"/>
                </a:cubicBezTo>
                <a:cubicBezTo>
                  <a:pt x="2010" y="138"/>
                  <a:pt x="2004" y="143"/>
                  <a:pt x="2004" y="143"/>
                </a:cubicBezTo>
                <a:lnTo>
                  <a:pt x="1910" y="219"/>
                </a:lnTo>
                <a:close/>
                <a:moveTo>
                  <a:pt x="1910" y="45"/>
                </a:moveTo>
                <a:cubicBezTo>
                  <a:pt x="1910" y="45"/>
                  <a:pt x="1947" y="81"/>
                  <a:pt x="1973" y="103"/>
                </a:cubicBezTo>
                <a:cubicBezTo>
                  <a:pt x="1988" y="117"/>
                  <a:pt x="2001" y="125"/>
                  <a:pt x="2001" y="125"/>
                </a:cubicBezTo>
                <a:cubicBezTo>
                  <a:pt x="2001" y="125"/>
                  <a:pt x="1988" y="130"/>
                  <a:pt x="1972" y="126"/>
                </a:cubicBezTo>
                <a:cubicBezTo>
                  <a:pt x="1954" y="122"/>
                  <a:pt x="1937" y="114"/>
                  <a:pt x="1917" y="102"/>
                </a:cubicBezTo>
                <a:cubicBezTo>
                  <a:pt x="1905" y="95"/>
                  <a:pt x="1889" y="81"/>
                  <a:pt x="1880" y="70"/>
                </a:cubicBezTo>
                <a:cubicBezTo>
                  <a:pt x="1868" y="55"/>
                  <a:pt x="1863" y="41"/>
                  <a:pt x="1863" y="41"/>
                </a:cubicBezTo>
                <a:cubicBezTo>
                  <a:pt x="1863" y="41"/>
                  <a:pt x="1857" y="31"/>
                  <a:pt x="1849" y="24"/>
                </a:cubicBezTo>
                <a:cubicBezTo>
                  <a:pt x="1841" y="17"/>
                  <a:pt x="1831" y="14"/>
                  <a:pt x="1831" y="14"/>
                </a:cubicBezTo>
                <a:cubicBezTo>
                  <a:pt x="1831" y="14"/>
                  <a:pt x="1837" y="5"/>
                  <a:pt x="1852" y="2"/>
                </a:cubicBezTo>
                <a:cubicBezTo>
                  <a:pt x="1863" y="0"/>
                  <a:pt x="1881" y="1"/>
                  <a:pt x="1895" y="4"/>
                </a:cubicBezTo>
                <a:cubicBezTo>
                  <a:pt x="1925" y="10"/>
                  <a:pt x="1963" y="40"/>
                  <a:pt x="1963" y="40"/>
                </a:cubicBezTo>
                <a:cubicBezTo>
                  <a:pt x="1963" y="40"/>
                  <a:pt x="1990" y="64"/>
                  <a:pt x="2005" y="86"/>
                </a:cubicBezTo>
                <a:cubicBezTo>
                  <a:pt x="2017" y="105"/>
                  <a:pt x="2017" y="123"/>
                  <a:pt x="2017" y="123"/>
                </a:cubicBezTo>
                <a:cubicBezTo>
                  <a:pt x="2017" y="123"/>
                  <a:pt x="2016" y="127"/>
                  <a:pt x="2013" y="126"/>
                </a:cubicBezTo>
                <a:cubicBezTo>
                  <a:pt x="2010" y="125"/>
                  <a:pt x="2004" y="121"/>
                  <a:pt x="2004" y="121"/>
                </a:cubicBezTo>
                <a:lnTo>
                  <a:pt x="1910" y="45"/>
                </a:lnTo>
                <a:close/>
                <a:moveTo>
                  <a:pt x="2091" y="219"/>
                </a:moveTo>
                <a:cubicBezTo>
                  <a:pt x="2091" y="219"/>
                  <a:pt x="2128" y="183"/>
                  <a:pt x="2154" y="160"/>
                </a:cubicBezTo>
                <a:cubicBezTo>
                  <a:pt x="2169" y="147"/>
                  <a:pt x="2182" y="139"/>
                  <a:pt x="2182" y="139"/>
                </a:cubicBezTo>
                <a:cubicBezTo>
                  <a:pt x="2182" y="139"/>
                  <a:pt x="2169" y="134"/>
                  <a:pt x="2153" y="138"/>
                </a:cubicBezTo>
                <a:cubicBezTo>
                  <a:pt x="2136" y="142"/>
                  <a:pt x="2118" y="150"/>
                  <a:pt x="2098" y="162"/>
                </a:cubicBezTo>
                <a:cubicBezTo>
                  <a:pt x="2086" y="169"/>
                  <a:pt x="2070" y="183"/>
                  <a:pt x="2061" y="194"/>
                </a:cubicBezTo>
                <a:cubicBezTo>
                  <a:pt x="2049" y="209"/>
                  <a:pt x="2044" y="223"/>
                  <a:pt x="2044" y="223"/>
                </a:cubicBezTo>
                <a:cubicBezTo>
                  <a:pt x="2044" y="223"/>
                  <a:pt x="2038" y="233"/>
                  <a:pt x="2030" y="240"/>
                </a:cubicBezTo>
                <a:cubicBezTo>
                  <a:pt x="2022" y="247"/>
                  <a:pt x="2012" y="250"/>
                  <a:pt x="2012" y="250"/>
                </a:cubicBezTo>
                <a:cubicBezTo>
                  <a:pt x="2012" y="250"/>
                  <a:pt x="2018" y="259"/>
                  <a:pt x="2034" y="262"/>
                </a:cubicBezTo>
                <a:cubicBezTo>
                  <a:pt x="2044" y="264"/>
                  <a:pt x="2062" y="263"/>
                  <a:pt x="2076" y="260"/>
                </a:cubicBezTo>
                <a:cubicBezTo>
                  <a:pt x="2106" y="254"/>
                  <a:pt x="2144" y="224"/>
                  <a:pt x="2144" y="224"/>
                </a:cubicBezTo>
                <a:cubicBezTo>
                  <a:pt x="2144" y="224"/>
                  <a:pt x="2172" y="200"/>
                  <a:pt x="2186" y="178"/>
                </a:cubicBezTo>
                <a:cubicBezTo>
                  <a:pt x="2198" y="159"/>
                  <a:pt x="2198" y="141"/>
                  <a:pt x="2198" y="141"/>
                </a:cubicBezTo>
                <a:cubicBezTo>
                  <a:pt x="2198" y="141"/>
                  <a:pt x="2197" y="137"/>
                  <a:pt x="2194" y="137"/>
                </a:cubicBezTo>
                <a:cubicBezTo>
                  <a:pt x="2191" y="138"/>
                  <a:pt x="2185" y="143"/>
                  <a:pt x="2185" y="143"/>
                </a:cubicBezTo>
                <a:lnTo>
                  <a:pt x="2091" y="219"/>
                </a:lnTo>
                <a:close/>
                <a:moveTo>
                  <a:pt x="2091" y="45"/>
                </a:moveTo>
                <a:cubicBezTo>
                  <a:pt x="2091" y="45"/>
                  <a:pt x="2128" y="81"/>
                  <a:pt x="2154" y="103"/>
                </a:cubicBezTo>
                <a:cubicBezTo>
                  <a:pt x="2169" y="117"/>
                  <a:pt x="2182" y="125"/>
                  <a:pt x="2182" y="125"/>
                </a:cubicBezTo>
                <a:cubicBezTo>
                  <a:pt x="2182" y="125"/>
                  <a:pt x="2169" y="130"/>
                  <a:pt x="2153" y="126"/>
                </a:cubicBezTo>
                <a:cubicBezTo>
                  <a:pt x="2136" y="122"/>
                  <a:pt x="2118" y="114"/>
                  <a:pt x="2098" y="102"/>
                </a:cubicBezTo>
                <a:cubicBezTo>
                  <a:pt x="2086" y="95"/>
                  <a:pt x="2070" y="81"/>
                  <a:pt x="2061" y="70"/>
                </a:cubicBezTo>
                <a:cubicBezTo>
                  <a:pt x="2049" y="55"/>
                  <a:pt x="2044" y="41"/>
                  <a:pt x="2044" y="41"/>
                </a:cubicBezTo>
                <a:cubicBezTo>
                  <a:pt x="2044" y="41"/>
                  <a:pt x="2038" y="31"/>
                  <a:pt x="2030" y="24"/>
                </a:cubicBezTo>
                <a:cubicBezTo>
                  <a:pt x="2022" y="17"/>
                  <a:pt x="2012" y="14"/>
                  <a:pt x="2012" y="14"/>
                </a:cubicBezTo>
                <a:cubicBezTo>
                  <a:pt x="2012" y="14"/>
                  <a:pt x="2018" y="5"/>
                  <a:pt x="2034" y="2"/>
                </a:cubicBezTo>
                <a:cubicBezTo>
                  <a:pt x="2044" y="0"/>
                  <a:pt x="2062" y="1"/>
                  <a:pt x="2076" y="4"/>
                </a:cubicBezTo>
                <a:cubicBezTo>
                  <a:pt x="2106" y="10"/>
                  <a:pt x="2144" y="40"/>
                  <a:pt x="2144" y="40"/>
                </a:cubicBezTo>
                <a:cubicBezTo>
                  <a:pt x="2144" y="40"/>
                  <a:pt x="2172" y="64"/>
                  <a:pt x="2186" y="86"/>
                </a:cubicBezTo>
                <a:cubicBezTo>
                  <a:pt x="2198" y="105"/>
                  <a:pt x="2198" y="123"/>
                  <a:pt x="2198" y="123"/>
                </a:cubicBezTo>
                <a:cubicBezTo>
                  <a:pt x="2198" y="123"/>
                  <a:pt x="2197" y="127"/>
                  <a:pt x="2194" y="126"/>
                </a:cubicBezTo>
                <a:cubicBezTo>
                  <a:pt x="2191" y="125"/>
                  <a:pt x="2185" y="121"/>
                  <a:pt x="2185" y="121"/>
                </a:cubicBezTo>
                <a:lnTo>
                  <a:pt x="2091" y="45"/>
                </a:lnTo>
                <a:close/>
                <a:moveTo>
                  <a:pt x="2272" y="219"/>
                </a:moveTo>
                <a:cubicBezTo>
                  <a:pt x="2272" y="219"/>
                  <a:pt x="2309" y="183"/>
                  <a:pt x="2335" y="160"/>
                </a:cubicBezTo>
                <a:cubicBezTo>
                  <a:pt x="2350" y="147"/>
                  <a:pt x="2363" y="139"/>
                  <a:pt x="2363" y="139"/>
                </a:cubicBezTo>
                <a:cubicBezTo>
                  <a:pt x="2363" y="139"/>
                  <a:pt x="2350" y="134"/>
                  <a:pt x="2334" y="138"/>
                </a:cubicBezTo>
                <a:cubicBezTo>
                  <a:pt x="2317" y="142"/>
                  <a:pt x="2299" y="150"/>
                  <a:pt x="2279" y="162"/>
                </a:cubicBezTo>
                <a:cubicBezTo>
                  <a:pt x="2267" y="169"/>
                  <a:pt x="2252" y="183"/>
                  <a:pt x="2243" y="194"/>
                </a:cubicBezTo>
                <a:cubicBezTo>
                  <a:pt x="2230" y="209"/>
                  <a:pt x="2225" y="223"/>
                  <a:pt x="2225" y="223"/>
                </a:cubicBezTo>
                <a:cubicBezTo>
                  <a:pt x="2225" y="223"/>
                  <a:pt x="2219" y="233"/>
                  <a:pt x="2211" y="240"/>
                </a:cubicBezTo>
                <a:cubicBezTo>
                  <a:pt x="2203" y="247"/>
                  <a:pt x="2193" y="250"/>
                  <a:pt x="2193" y="250"/>
                </a:cubicBezTo>
                <a:cubicBezTo>
                  <a:pt x="2193" y="250"/>
                  <a:pt x="2199" y="259"/>
                  <a:pt x="2215" y="262"/>
                </a:cubicBezTo>
                <a:cubicBezTo>
                  <a:pt x="2225" y="264"/>
                  <a:pt x="2243" y="263"/>
                  <a:pt x="2257" y="260"/>
                </a:cubicBezTo>
                <a:cubicBezTo>
                  <a:pt x="2287" y="254"/>
                  <a:pt x="2325" y="224"/>
                  <a:pt x="2325" y="224"/>
                </a:cubicBezTo>
                <a:cubicBezTo>
                  <a:pt x="2325" y="224"/>
                  <a:pt x="2353" y="200"/>
                  <a:pt x="2367" y="178"/>
                </a:cubicBezTo>
                <a:cubicBezTo>
                  <a:pt x="2380" y="159"/>
                  <a:pt x="2379" y="141"/>
                  <a:pt x="2379" y="141"/>
                </a:cubicBezTo>
                <a:cubicBezTo>
                  <a:pt x="2379" y="141"/>
                  <a:pt x="2378" y="137"/>
                  <a:pt x="2375" y="137"/>
                </a:cubicBezTo>
                <a:cubicBezTo>
                  <a:pt x="2372" y="138"/>
                  <a:pt x="2366" y="143"/>
                  <a:pt x="2366" y="143"/>
                </a:cubicBezTo>
                <a:lnTo>
                  <a:pt x="2272" y="219"/>
                </a:lnTo>
                <a:close/>
                <a:moveTo>
                  <a:pt x="2272" y="45"/>
                </a:moveTo>
                <a:cubicBezTo>
                  <a:pt x="2272" y="45"/>
                  <a:pt x="2309" y="81"/>
                  <a:pt x="2335" y="103"/>
                </a:cubicBezTo>
                <a:cubicBezTo>
                  <a:pt x="2350" y="117"/>
                  <a:pt x="2363" y="125"/>
                  <a:pt x="2363" y="125"/>
                </a:cubicBezTo>
                <a:cubicBezTo>
                  <a:pt x="2363" y="125"/>
                  <a:pt x="2350" y="130"/>
                  <a:pt x="2334" y="126"/>
                </a:cubicBezTo>
                <a:cubicBezTo>
                  <a:pt x="2317" y="122"/>
                  <a:pt x="2299" y="114"/>
                  <a:pt x="2279" y="102"/>
                </a:cubicBezTo>
                <a:cubicBezTo>
                  <a:pt x="2267" y="95"/>
                  <a:pt x="2252" y="81"/>
                  <a:pt x="2243" y="70"/>
                </a:cubicBezTo>
                <a:cubicBezTo>
                  <a:pt x="2230" y="55"/>
                  <a:pt x="2225" y="41"/>
                  <a:pt x="2225" y="41"/>
                </a:cubicBezTo>
                <a:cubicBezTo>
                  <a:pt x="2225" y="41"/>
                  <a:pt x="2219" y="31"/>
                  <a:pt x="2211" y="24"/>
                </a:cubicBezTo>
                <a:cubicBezTo>
                  <a:pt x="2203" y="17"/>
                  <a:pt x="2193" y="14"/>
                  <a:pt x="2193" y="14"/>
                </a:cubicBezTo>
                <a:cubicBezTo>
                  <a:pt x="2193" y="14"/>
                  <a:pt x="2199" y="5"/>
                  <a:pt x="2215" y="2"/>
                </a:cubicBezTo>
                <a:cubicBezTo>
                  <a:pt x="2225" y="0"/>
                  <a:pt x="2243" y="1"/>
                  <a:pt x="2257" y="4"/>
                </a:cubicBezTo>
                <a:cubicBezTo>
                  <a:pt x="2287" y="10"/>
                  <a:pt x="2325" y="40"/>
                  <a:pt x="2325" y="40"/>
                </a:cubicBezTo>
                <a:cubicBezTo>
                  <a:pt x="2325" y="40"/>
                  <a:pt x="2353" y="64"/>
                  <a:pt x="2367" y="86"/>
                </a:cubicBezTo>
                <a:cubicBezTo>
                  <a:pt x="2380" y="105"/>
                  <a:pt x="2379" y="123"/>
                  <a:pt x="2379" y="123"/>
                </a:cubicBezTo>
                <a:cubicBezTo>
                  <a:pt x="2379" y="123"/>
                  <a:pt x="2378" y="127"/>
                  <a:pt x="2375" y="126"/>
                </a:cubicBezTo>
                <a:cubicBezTo>
                  <a:pt x="2372" y="125"/>
                  <a:pt x="2366" y="121"/>
                  <a:pt x="2366" y="121"/>
                </a:cubicBezTo>
                <a:lnTo>
                  <a:pt x="2272" y="45"/>
                </a:lnTo>
                <a:close/>
                <a:moveTo>
                  <a:pt x="2453" y="219"/>
                </a:moveTo>
                <a:cubicBezTo>
                  <a:pt x="2453" y="219"/>
                  <a:pt x="2490" y="183"/>
                  <a:pt x="2516" y="160"/>
                </a:cubicBezTo>
                <a:cubicBezTo>
                  <a:pt x="2531" y="147"/>
                  <a:pt x="2544" y="139"/>
                  <a:pt x="2544" y="139"/>
                </a:cubicBezTo>
                <a:cubicBezTo>
                  <a:pt x="2544" y="139"/>
                  <a:pt x="2532" y="134"/>
                  <a:pt x="2516" y="138"/>
                </a:cubicBezTo>
                <a:cubicBezTo>
                  <a:pt x="2498" y="142"/>
                  <a:pt x="2480" y="150"/>
                  <a:pt x="2461" y="162"/>
                </a:cubicBezTo>
                <a:cubicBezTo>
                  <a:pt x="2448" y="169"/>
                  <a:pt x="2433" y="183"/>
                  <a:pt x="2424" y="194"/>
                </a:cubicBezTo>
                <a:cubicBezTo>
                  <a:pt x="2411" y="209"/>
                  <a:pt x="2406" y="223"/>
                  <a:pt x="2406" y="223"/>
                </a:cubicBezTo>
                <a:cubicBezTo>
                  <a:pt x="2406" y="223"/>
                  <a:pt x="2400" y="233"/>
                  <a:pt x="2392" y="240"/>
                </a:cubicBezTo>
                <a:cubicBezTo>
                  <a:pt x="2384" y="247"/>
                  <a:pt x="2375" y="250"/>
                  <a:pt x="2375" y="250"/>
                </a:cubicBezTo>
                <a:cubicBezTo>
                  <a:pt x="2375" y="250"/>
                  <a:pt x="2380" y="259"/>
                  <a:pt x="2396" y="262"/>
                </a:cubicBezTo>
                <a:cubicBezTo>
                  <a:pt x="2406" y="264"/>
                  <a:pt x="2424" y="263"/>
                  <a:pt x="2439" y="260"/>
                </a:cubicBezTo>
                <a:cubicBezTo>
                  <a:pt x="2468" y="254"/>
                  <a:pt x="2506" y="224"/>
                  <a:pt x="2506" y="224"/>
                </a:cubicBezTo>
                <a:cubicBezTo>
                  <a:pt x="2506" y="224"/>
                  <a:pt x="2534" y="200"/>
                  <a:pt x="2548" y="178"/>
                </a:cubicBezTo>
                <a:cubicBezTo>
                  <a:pt x="2561" y="159"/>
                  <a:pt x="2561" y="141"/>
                  <a:pt x="2561" y="141"/>
                </a:cubicBezTo>
                <a:cubicBezTo>
                  <a:pt x="2561" y="141"/>
                  <a:pt x="2559" y="137"/>
                  <a:pt x="2557" y="137"/>
                </a:cubicBezTo>
                <a:cubicBezTo>
                  <a:pt x="2553" y="138"/>
                  <a:pt x="2547" y="143"/>
                  <a:pt x="2547" y="143"/>
                </a:cubicBezTo>
                <a:lnTo>
                  <a:pt x="2453" y="219"/>
                </a:lnTo>
                <a:close/>
                <a:moveTo>
                  <a:pt x="2453" y="45"/>
                </a:moveTo>
                <a:cubicBezTo>
                  <a:pt x="2453" y="45"/>
                  <a:pt x="2490" y="81"/>
                  <a:pt x="2516" y="103"/>
                </a:cubicBezTo>
                <a:cubicBezTo>
                  <a:pt x="2531" y="117"/>
                  <a:pt x="2544" y="125"/>
                  <a:pt x="2544" y="125"/>
                </a:cubicBezTo>
                <a:cubicBezTo>
                  <a:pt x="2544" y="125"/>
                  <a:pt x="2532" y="130"/>
                  <a:pt x="2516" y="126"/>
                </a:cubicBezTo>
                <a:cubicBezTo>
                  <a:pt x="2498" y="122"/>
                  <a:pt x="2480" y="114"/>
                  <a:pt x="2461" y="102"/>
                </a:cubicBezTo>
                <a:cubicBezTo>
                  <a:pt x="2448" y="95"/>
                  <a:pt x="2433" y="81"/>
                  <a:pt x="2424" y="70"/>
                </a:cubicBezTo>
                <a:cubicBezTo>
                  <a:pt x="2411" y="55"/>
                  <a:pt x="2406" y="41"/>
                  <a:pt x="2406" y="41"/>
                </a:cubicBezTo>
                <a:cubicBezTo>
                  <a:pt x="2406" y="41"/>
                  <a:pt x="2400" y="31"/>
                  <a:pt x="2392" y="24"/>
                </a:cubicBezTo>
                <a:cubicBezTo>
                  <a:pt x="2384" y="17"/>
                  <a:pt x="2375" y="14"/>
                  <a:pt x="2375" y="14"/>
                </a:cubicBezTo>
                <a:cubicBezTo>
                  <a:pt x="2375" y="14"/>
                  <a:pt x="2380" y="5"/>
                  <a:pt x="2396" y="2"/>
                </a:cubicBezTo>
                <a:cubicBezTo>
                  <a:pt x="2406" y="0"/>
                  <a:pt x="2424" y="1"/>
                  <a:pt x="2439" y="4"/>
                </a:cubicBezTo>
                <a:cubicBezTo>
                  <a:pt x="2468" y="10"/>
                  <a:pt x="2506" y="40"/>
                  <a:pt x="2506" y="40"/>
                </a:cubicBezTo>
                <a:cubicBezTo>
                  <a:pt x="2506" y="40"/>
                  <a:pt x="2534" y="64"/>
                  <a:pt x="2548" y="86"/>
                </a:cubicBezTo>
                <a:cubicBezTo>
                  <a:pt x="2561" y="105"/>
                  <a:pt x="2561" y="123"/>
                  <a:pt x="2561" y="123"/>
                </a:cubicBezTo>
                <a:cubicBezTo>
                  <a:pt x="2561" y="123"/>
                  <a:pt x="2559" y="127"/>
                  <a:pt x="2557" y="126"/>
                </a:cubicBezTo>
                <a:cubicBezTo>
                  <a:pt x="2553" y="125"/>
                  <a:pt x="2547" y="121"/>
                  <a:pt x="2547" y="121"/>
                </a:cubicBezTo>
                <a:lnTo>
                  <a:pt x="2453" y="45"/>
                </a:lnTo>
                <a:close/>
                <a:moveTo>
                  <a:pt x="2634" y="219"/>
                </a:moveTo>
                <a:cubicBezTo>
                  <a:pt x="2634" y="219"/>
                  <a:pt x="2671" y="183"/>
                  <a:pt x="2697" y="160"/>
                </a:cubicBezTo>
                <a:cubicBezTo>
                  <a:pt x="2712" y="147"/>
                  <a:pt x="2725" y="139"/>
                  <a:pt x="2725" y="139"/>
                </a:cubicBezTo>
                <a:cubicBezTo>
                  <a:pt x="2725" y="139"/>
                  <a:pt x="2713" y="134"/>
                  <a:pt x="2697" y="138"/>
                </a:cubicBezTo>
                <a:cubicBezTo>
                  <a:pt x="2679" y="142"/>
                  <a:pt x="2661" y="150"/>
                  <a:pt x="2642" y="162"/>
                </a:cubicBezTo>
                <a:cubicBezTo>
                  <a:pt x="2629" y="169"/>
                  <a:pt x="2614" y="183"/>
                  <a:pt x="2605" y="194"/>
                </a:cubicBezTo>
                <a:cubicBezTo>
                  <a:pt x="2593" y="209"/>
                  <a:pt x="2587" y="223"/>
                  <a:pt x="2587" y="223"/>
                </a:cubicBezTo>
                <a:cubicBezTo>
                  <a:pt x="2587" y="223"/>
                  <a:pt x="2581" y="233"/>
                  <a:pt x="2574" y="240"/>
                </a:cubicBezTo>
                <a:cubicBezTo>
                  <a:pt x="2565" y="247"/>
                  <a:pt x="2556" y="250"/>
                  <a:pt x="2556" y="250"/>
                </a:cubicBezTo>
                <a:cubicBezTo>
                  <a:pt x="2556" y="250"/>
                  <a:pt x="2561" y="259"/>
                  <a:pt x="2577" y="262"/>
                </a:cubicBezTo>
                <a:cubicBezTo>
                  <a:pt x="2588" y="264"/>
                  <a:pt x="2605" y="263"/>
                  <a:pt x="2620" y="260"/>
                </a:cubicBezTo>
                <a:cubicBezTo>
                  <a:pt x="2649" y="254"/>
                  <a:pt x="2688" y="224"/>
                  <a:pt x="2688" y="224"/>
                </a:cubicBezTo>
                <a:cubicBezTo>
                  <a:pt x="2688" y="224"/>
                  <a:pt x="2715" y="200"/>
                  <a:pt x="2729" y="178"/>
                </a:cubicBezTo>
                <a:cubicBezTo>
                  <a:pt x="2742" y="159"/>
                  <a:pt x="2742" y="141"/>
                  <a:pt x="2742" y="141"/>
                </a:cubicBezTo>
                <a:cubicBezTo>
                  <a:pt x="2742" y="141"/>
                  <a:pt x="2740" y="137"/>
                  <a:pt x="2738" y="137"/>
                </a:cubicBezTo>
                <a:cubicBezTo>
                  <a:pt x="2734" y="138"/>
                  <a:pt x="2728" y="143"/>
                  <a:pt x="2728" y="143"/>
                </a:cubicBezTo>
                <a:lnTo>
                  <a:pt x="2634" y="219"/>
                </a:lnTo>
                <a:close/>
                <a:moveTo>
                  <a:pt x="2634" y="45"/>
                </a:moveTo>
                <a:cubicBezTo>
                  <a:pt x="2634" y="45"/>
                  <a:pt x="2671" y="81"/>
                  <a:pt x="2697" y="103"/>
                </a:cubicBezTo>
                <a:cubicBezTo>
                  <a:pt x="2712" y="117"/>
                  <a:pt x="2725" y="125"/>
                  <a:pt x="2725" y="125"/>
                </a:cubicBezTo>
                <a:cubicBezTo>
                  <a:pt x="2725" y="125"/>
                  <a:pt x="2713" y="130"/>
                  <a:pt x="2697" y="126"/>
                </a:cubicBezTo>
                <a:cubicBezTo>
                  <a:pt x="2679" y="122"/>
                  <a:pt x="2661" y="114"/>
                  <a:pt x="2642" y="102"/>
                </a:cubicBezTo>
                <a:cubicBezTo>
                  <a:pt x="2629" y="95"/>
                  <a:pt x="2614" y="81"/>
                  <a:pt x="2605" y="70"/>
                </a:cubicBezTo>
                <a:cubicBezTo>
                  <a:pt x="2593" y="55"/>
                  <a:pt x="2587" y="41"/>
                  <a:pt x="2587" y="41"/>
                </a:cubicBezTo>
                <a:cubicBezTo>
                  <a:pt x="2587" y="41"/>
                  <a:pt x="2581" y="31"/>
                  <a:pt x="2574" y="24"/>
                </a:cubicBezTo>
                <a:cubicBezTo>
                  <a:pt x="2565" y="17"/>
                  <a:pt x="2556" y="14"/>
                  <a:pt x="2556" y="14"/>
                </a:cubicBezTo>
                <a:cubicBezTo>
                  <a:pt x="2556" y="14"/>
                  <a:pt x="2561" y="5"/>
                  <a:pt x="2577" y="2"/>
                </a:cubicBezTo>
                <a:cubicBezTo>
                  <a:pt x="2588" y="0"/>
                  <a:pt x="2605" y="1"/>
                  <a:pt x="2620" y="4"/>
                </a:cubicBezTo>
                <a:cubicBezTo>
                  <a:pt x="2649" y="10"/>
                  <a:pt x="2688" y="40"/>
                  <a:pt x="2688" y="40"/>
                </a:cubicBezTo>
                <a:cubicBezTo>
                  <a:pt x="2688" y="40"/>
                  <a:pt x="2715" y="64"/>
                  <a:pt x="2729" y="86"/>
                </a:cubicBezTo>
                <a:cubicBezTo>
                  <a:pt x="2742" y="105"/>
                  <a:pt x="2742" y="123"/>
                  <a:pt x="2742" y="123"/>
                </a:cubicBezTo>
                <a:cubicBezTo>
                  <a:pt x="2742" y="123"/>
                  <a:pt x="2740" y="127"/>
                  <a:pt x="2738" y="126"/>
                </a:cubicBezTo>
                <a:cubicBezTo>
                  <a:pt x="2734" y="125"/>
                  <a:pt x="2728" y="121"/>
                  <a:pt x="2728" y="121"/>
                </a:cubicBezTo>
                <a:lnTo>
                  <a:pt x="2634" y="45"/>
                </a:lnTo>
                <a:close/>
                <a:moveTo>
                  <a:pt x="2812" y="219"/>
                </a:moveTo>
                <a:cubicBezTo>
                  <a:pt x="2812" y="219"/>
                  <a:pt x="2849" y="183"/>
                  <a:pt x="2875" y="160"/>
                </a:cubicBezTo>
                <a:cubicBezTo>
                  <a:pt x="2890" y="147"/>
                  <a:pt x="2903" y="139"/>
                  <a:pt x="2903" y="139"/>
                </a:cubicBezTo>
                <a:cubicBezTo>
                  <a:pt x="2903" y="139"/>
                  <a:pt x="2891" y="134"/>
                  <a:pt x="2875" y="138"/>
                </a:cubicBezTo>
                <a:cubicBezTo>
                  <a:pt x="2857" y="142"/>
                  <a:pt x="2839" y="150"/>
                  <a:pt x="2820" y="162"/>
                </a:cubicBezTo>
                <a:cubicBezTo>
                  <a:pt x="2807" y="169"/>
                  <a:pt x="2792" y="183"/>
                  <a:pt x="2783" y="194"/>
                </a:cubicBezTo>
                <a:cubicBezTo>
                  <a:pt x="2770" y="209"/>
                  <a:pt x="2765" y="223"/>
                  <a:pt x="2765" y="223"/>
                </a:cubicBezTo>
                <a:cubicBezTo>
                  <a:pt x="2765" y="223"/>
                  <a:pt x="2759" y="233"/>
                  <a:pt x="2752" y="240"/>
                </a:cubicBezTo>
                <a:cubicBezTo>
                  <a:pt x="2743" y="247"/>
                  <a:pt x="2734" y="250"/>
                  <a:pt x="2734" y="250"/>
                </a:cubicBezTo>
                <a:cubicBezTo>
                  <a:pt x="2734" y="250"/>
                  <a:pt x="2739" y="259"/>
                  <a:pt x="2755" y="262"/>
                </a:cubicBezTo>
                <a:cubicBezTo>
                  <a:pt x="2765" y="264"/>
                  <a:pt x="2783" y="263"/>
                  <a:pt x="2798" y="260"/>
                </a:cubicBezTo>
                <a:cubicBezTo>
                  <a:pt x="2827" y="254"/>
                  <a:pt x="2865" y="224"/>
                  <a:pt x="2865" y="224"/>
                </a:cubicBezTo>
                <a:cubicBezTo>
                  <a:pt x="2865" y="224"/>
                  <a:pt x="2893" y="200"/>
                  <a:pt x="2907" y="178"/>
                </a:cubicBezTo>
                <a:cubicBezTo>
                  <a:pt x="2920" y="159"/>
                  <a:pt x="2920" y="141"/>
                  <a:pt x="2920" y="141"/>
                </a:cubicBezTo>
                <a:cubicBezTo>
                  <a:pt x="2920" y="141"/>
                  <a:pt x="2918" y="137"/>
                  <a:pt x="2916" y="137"/>
                </a:cubicBezTo>
                <a:cubicBezTo>
                  <a:pt x="2912" y="138"/>
                  <a:pt x="2906" y="143"/>
                  <a:pt x="2906" y="143"/>
                </a:cubicBezTo>
                <a:lnTo>
                  <a:pt x="2812" y="219"/>
                </a:lnTo>
                <a:close/>
                <a:moveTo>
                  <a:pt x="2812" y="45"/>
                </a:moveTo>
                <a:cubicBezTo>
                  <a:pt x="2812" y="45"/>
                  <a:pt x="2849" y="81"/>
                  <a:pt x="2875" y="103"/>
                </a:cubicBezTo>
                <a:cubicBezTo>
                  <a:pt x="2890" y="117"/>
                  <a:pt x="2903" y="125"/>
                  <a:pt x="2903" y="125"/>
                </a:cubicBezTo>
                <a:cubicBezTo>
                  <a:pt x="2903" y="125"/>
                  <a:pt x="2891" y="130"/>
                  <a:pt x="2875" y="126"/>
                </a:cubicBezTo>
                <a:cubicBezTo>
                  <a:pt x="2857" y="122"/>
                  <a:pt x="2839" y="114"/>
                  <a:pt x="2820" y="102"/>
                </a:cubicBezTo>
                <a:cubicBezTo>
                  <a:pt x="2807" y="95"/>
                  <a:pt x="2792" y="81"/>
                  <a:pt x="2783" y="70"/>
                </a:cubicBezTo>
                <a:cubicBezTo>
                  <a:pt x="2770" y="55"/>
                  <a:pt x="2765" y="41"/>
                  <a:pt x="2765" y="41"/>
                </a:cubicBezTo>
                <a:cubicBezTo>
                  <a:pt x="2765" y="41"/>
                  <a:pt x="2759" y="31"/>
                  <a:pt x="2752" y="24"/>
                </a:cubicBezTo>
                <a:cubicBezTo>
                  <a:pt x="2743" y="17"/>
                  <a:pt x="2734" y="14"/>
                  <a:pt x="2734" y="14"/>
                </a:cubicBezTo>
                <a:cubicBezTo>
                  <a:pt x="2734" y="14"/>
                  <a:pt x="2739" y="5"/>
                  <a:pt x="2755" y="2"/>
                </a:cubicBezTo>
                <a:cubicBezTo>
                  <a:pt x="2765" y="0"/>
                  <a:pt x="2783" y="1"/>
                  <a:pt x="2798" y="4"/>
                </a:cubicBezTo>
                <a:cubicBezTo>
                  <a:pt x="2827" y="10"/>
                  <a:pt x="2865" y="40"/>
                  <a:pt x="2865" y="40"/>
                </a:cubicBezTo>
                <a:cubicBezTo>
                  <a:pt x="2865" y="40"/>
                  <a:pt x="2893" y="64"/>
                  <a:pt x="2907" y="86"/>
                </a:cubicBezTo>
                <a:cubicBezTo>
                  <a:pt x="2920" y="105"/>
                  <a:pt x="2920" y="123"/>
                  <a:pt x="2920" y="123"/>
                </a:cubicBezTo>
                <a:cubicBezTo>
                  <a:pt x="2920" y="123"/>
                  <a:pt x="2918" y="127"/>
                  <a:pt x="2916" y="126"/>
                </a:cubicBezTo>
                <a:cubicBezTo>
                  <a:pt x="2912" y="125"/>
                  <a:pt x="2906" y="121"/>
                  <a:pt x="2906" y="121"/>
                </a:cubicBezTo>
                <a:lnTo>
                  <a:pt x="2812" y="45"/>
                </a:lnTo>
                <a:close/>
                <a:moveTo>
                  <a:pt x="2993" y="219"/>
                </a:moveTo>
                <a:cubicBezTo>
                  <a:pt x="2993" y="219"/>
                  <a:pt x="3030" y="183"/>
                  <a:pt x="3056" y="160"/>
                </a:cubicBezTo>
                <a:cubicBezTo>
                  <a:pt x="3071" y="147"/>
                  <a:pt x="3084" y="139"/>
                  <a:pt x="3084" y="139"/>
                </a:cubicBezTo>
                <a:cubicBezTo>
                  <a:pt x="3084" y="139"/>
                  <a:pt x="3072" y="134"/>
                  <a:pt x="3056" y="138"/>
                </a:cubicBezTo>
                <a:cubicBezTo>
                  <a:pt x="3038" y="142"/>
                  <a:pt x="3020" y="150"/>
                  <a:pt x="3001" y="162"/>
                </a:cubicBezTo>
                <a:cubicBezTo>
                  <a:pt x="2988" y="169"/>
                  <a:pt x="2973" y="183"/>
                  <a:pt x="2964" y="194"/>
                </a:cubicBezTo>
                <a:cubicBezTo>
                  <a:pt x="2952" y="209"/>
                  <a:pt x="2946" y="223"/>
                  <a:pt x="2946" y="223"/>
                </a:cubicBezTo>
                <a:cubicBezTo>
                  <a:pt x="2946" y="223"/>
                  <a:pt x="2940" y="233"/>
                  <a:pt x="2933" y="240"/>
                </a:cubicBezTo>
                <a:cubicBezTo>
                  <a:pt x="2924" y="247"/>
                  <a:pt x="2915" y="250"/>
                  <a:pt x="2915" y="250"/>
                </a:cubicBezTo>
                <a:cubicBezTo>
                  <a:pt x="2915" y="250"/>
                  <a:pt x="2920" y="259"/>
                  <a:pt x="2936" y="262"/>
                </a:cubicBezTo>
                <a:cubicBezTo>
                  <a:pt x="2947" y="264"/>
                  <a:pt x="2964" y="263"/>
                  <a:pt x="2979" y="260"/>
                </a:cubicBezTo>
                <a:cubicBezTo>
                  <a:pt x="3008" y="254"/>
                  <a:pt x="3047" y="224"/>
                  <a:pt x="3047" y="224"/>
                </a:cubicBezTo>
                <a:cubicBezTo>
                  <a:pt x="3047" y="224"/>
                  <a:pt x="3074" y="200"/>
                  <a:pt x="3088" y="178"/>
                </a:cubicBezTo>
                <a:cubicBezTo>
                  <a:pt x="3101" y="159"/>
                  <a:pt x="3101" y="141"/>
                  <a:pt x="3101" y="141"/>
                </a:cubicBezTo>
                <a:cubicBezTo>
                  <a:pt x="3101" y="141"/>
                  <a:pt x="3099" y="137"/>
                  <a:pt x="3097" y="137"/>
                </a:cubicBezTo>
                <a:cubicBezTo>
                  <a:pt x="3093" y="138"/>
                  <a:pt x="3087" y="143"/>
                  <a:pt x="3087" y="143"/>
                </a:cubicBezTo>
                <a:lnTo>
                  <a:pt x="2993" y="219"/>
                </a:lnTo>
                <a:close/>
                <a:moveTo>
                  <a:pt x="2993" y="45"/>
                </a:moveTo>
                <a:cubicBezTo>
                  <a:pt x="2993" y="45"/>
                  <a:pt x="3030" y="81"/>
                  <a:pt x="3056" y="103"/>
                </a:cubicBezTo>
                <a:cubicBezTo>
                  <a:pt x="3071" y="117"/>
                  <a:pt x="3084" y="125"/>
                  <a:pt x="3084" y="125"/>
                </a:cubicBezTo>
                <a:cubicBezTo>
                  <a:pt x="3084" y="125"/>
                  <a:pt x="3072" y="130"/>
                  <a:pt x="3056" y="126"/>
                </a:cubicBezTo>
                <a:cubicBezTo>
                  <a:pt x="3038" y="122"/>
                  <a:pt x="3020" y="114"/>
                  <a:pt x="3001" y="102"/>
                </a:cubicBezTo>
                <a:cubicBezTo>
                  <a:pt x="2988" y="95"/>
                  <a:pt x="2973" y="81"/>
                  <a:pt x="2964" y="70"/>
                </a:cubicBezTo>
                <a:cubicBezTo>
                  <a:pt x="2952" y="55"/>
                  <a:pt x="2946" y="41"/>
                  <a:pt x="2946" y="41"/>
                </a:cubicBezTo>
                <a:cubicBezTo>
                  <a:pt x="2946" y="41"/>
                  <a:pt x="2940" y="31"/>
                  <a:pt x="2933" y="24"/>
                </a:cubicBezTo>
                <a:cubicBezTo>
                  <a:pt x="2924" y="17"/>
                  <a:pt x="2915" y="14"/>
                  <a:pt x="2915" y="14"/>
                </a:cubicBezTo>
                <a:cubicBezTo>
                  <a:pt x="2915" y="14"/>
                  <a:pt x="2920" y="5"/>
                  <a:pt x="2936" y="2"/>
                </a:cubicBezTo>
                <a:cubicBezTo>
                  <a:pt x="2947" y="0"/>
                  <a:pt x="2964" y="1"/>
                  <a:pt x="2979" y="4"/>
                </a:cubicBezTo>
                <a:cubicBezTo>
                  <a:pt x="3008" y="10"/>
                  <a:pt x="3047" y="40"/>
                  <a:pt x="3047" y="40"/>
                </a:cubicBezTo>
                <a:cubicBezTo>
                  <a:pt x="3047" y="40"/>
                  <a:pt x="3074" y="64"/>
                  <a:pt x="3088" y="86"/>
                </a:cubicBezTo>
                <a:cubicBezTo>
                  <a:pt x="3101" y="105"/>
                  <a:pt x="3101" y="123"/>
                  <a:pt x="3101" y="123"/>
                </a:cubicBezTo>
                <a:cubicBezTo>
                  <a:pt x="3101" y="123"/>
                  <a:pt x="3099" y="127"/>
                  <a:pt x="3097" y="126"/>
                </a:cubicBezTo>
                <a:cubicBezTo>
                  <a:pt x="3093" y="125"/>
                  <a:pt x="3087" y="121"/>
                  <a:pt x="3087" y="121"/>
                </a:cubicBezTo>
                <a:lnTo>
                  <a:pt x="2993" y="45"/>
                </a:lnTo>
                <a:close/>
                <a:moveTo>
                  <a:pt x="3174" y="219"/>
                </a:moveTo>
                <a:cubicBezTo>
                  <a:pt x="3174" y="219"/>
                  <a:pt x="3211" y="183"/>
                  <a:pt x="3237" y="160"/>
                </a:cubicBezTo>
                <a:cubicBezTo>
                  <a:pt x="3252" y="147"/>
                  <a:pt x="3266" y="139"/>
                  <a:pt x="3266" y="139"/>
                </a:cubicBezTo>
                <a:cubicBezTo>
                  <a:pt x="3266" y="139"/>
                  <a:pt x="3253" y="134"/>
                  <a:pt x="3237" y="138"/>
                </a:cubicBezTo>
                <a:cubicBezTo>
                  <a:pt x="3219" y="142"/>
                  <a:pt x="3202" y="150"/>
                  <a:pt x="3182" y="162"/>
                </a:cubicBezTo>
                <a:cubicBezTo>
                  <a:pt x="3170" y="169"/>
                  <a:pt x="3154" y="183"/>
                  <a:pt x="3145" y="194"/>
                </a:cubicBezTo>
                <a:cubicBezTo>
                  <a:pt x="3133" y="209"/>
                  <a:pt x="3127" y="223"/>
                  <a:pt x="3127" y="223"/>
                </a:cubicBezTo>
                <a:cubicBezTo>
                  <a:pt x="3127" y="223"/>
                  <a:pt x="3121" y="233"/>
                  <a:pt x="3114" y="240"/>
                </a:cubicBezTo>
                <a:cubicBezTo>
                  <a:pt x="3106" y="247"/>
                  <a:pt x="3096" y="250"/>
                  <a:pt x="3096" y="250"/>
                </a:cubicBezTo>
                <a:cubicBezTo>
                  <a:pt x="3096" y="250"/>
                  <a:pt x="3101" y="259"/>
                  <a:pt x="3117" y="262"/>
                </a:cubicBezTo>
                <a:cubicBezTo>
                  <a:pt x="3128" y="264"/>
                  <a:pt x="3145" y="263"/>
                  <a:pt x="3160" y="260"/>
                </a:cubicBezTo>
                <a:cubicBezTo>
                  <a:pt x="3189" y="254"/>
                  <a:pt x="3228" y="224"/>
                  <a:pt x="3228" y="224"/>
                </a:cubicBezTo>
                <a:cubicBezTo>
                  <a:pt x="3228" y="224"/>
                  <a:pt x="3255" y="200"/>
                  <a:pt x="3269" y="178"/>
                </a:cubicBezTo>
                <a:cubicBezTo>
                  <a:pt x="3282" y="159"/>
                  <a:pt x="3282" y="141"/>
                  <a:pt x="3282" y="141"/>
                </a:cubicBezTo>
                <a:cubicBezTo>
                  <a:pt x="3282" y="141"/>
                  <a:pt x="3281" y="137"/>
                  <a:pt x="3278" y="137"/>
                </a:cubicBezTo>
                <a:cubicBezTo>
                  <a:pt x="3275" y="138"/>
                  <a:pt x="3269" y="143"/>
                  <a:pt x="3269" y="143"/>
                </a:cubicBezTo>
                <a:lnTo>
                  <a:pt x="3174" y="219"/>
                </a:lnTo>
                <a:close/>
                <a:moveTo>
                  <a:pt x="3174" y="45"/>
                </a:moveTo>
                <a:cubicBezTo>
                  <a:pt x="3174" y="45"/>
                  <a:pt x="3211" y="81"/>
                  <a:pt x="3237" y="103"/>
                </a:cubicBezTo>
                <a:cubicBezTo>
                  <a:pt x="3252" y="117"/>
                  <a:pt x="3266" y="125"/>
                  <a:pt x="3266" y="125"/>
                </a:cubicBezTo>
                <a:cubicBezTo>
                  <a:pt x="3266" y="125"/>
                  <a:pt x="3253" y="130"/>
                  <a:pt x="3237" y="126"/>
                </a:cubicBezTo>
                <a:cubicBezTo>
                  <a:pt x="3219" y="122"/>
                  <a:pt x="3202" y="114"/>
                  <a:pt x="3182" y="102"/>
                </a:cubicBezTo>
                <a:cubicBezTo>
                  <a:pt x="3170" y="95"/>
                  <a:pt x="3154" y="81"/>
                  <a:pt x="3145" y="70"/>
                </a:cubicBezTo>
                <a:cubicBezTo>
                  <a:pt x="3133" y="55"/>
                  <a:pt x="3127" y="41"/>
                  <a:pt x="3127" y="41"/>
                </a:cubicBezTo>
                <a:cubicBezTo>
                  <a:pt x="3127" y="41"/>
                  <a:pt x="3121" y="31"/>
                  <a:pt x="3114" y="24"/>
                </a:cubicBezTo>
                <a:cubicBezTo>
                  <a:pt x="3106" y="17"/>
                  <a:pt x="3096" y="14"/>
                  <a:pt x="3096" y="14"/>
                </a:cubicBezTo>
                <a:cubicBezTo>
                  <a:pt x="3096" y="14"/>
                  <a:pt x="3101" y="5"/>
                  <a:pt x="3117" y="2"/>
                </a:cubicBezTo>
                <a:cubicBezTo>
                  <a:pt x="3128" y="0"/>
                  <a:pt x="3145" y="1"/>
                  <a:pt x="3160" y="4"/>
                </a:cubicBezTo>
                <a:cubicBezTo>
                  <a:pt x="3189" y="10"/>
                  <a:pt x="3228" y="40"/>
                  <a:pt x="3228" y="40"/>
                </a:cubicBezTo>
                <a:cubicBezTo>
                  <a:pt x="3228" y="40"/>
                  <a:pt x="3255" y="64"/>
                  <a:pt x="3269" y="86"/>
                </a:cubicBezTo>
                <a:cubicBezTo>
                  <a:pt x="3282" y="105"/>
                  <a:pt x="3282" y="123"/>
                  <a:pt x="3282" y="123"/>
                </a:cubicBezTo>
                <a:cubicBezTo>
                  <a:pt x="3282" y="123"/>
                  <a:pt x="3281" y="127"/>
                  <a:pt x="3278" y="126"/>
                </a:cubicBezTo>
                <a:cubicBezTo>
                  <a:pt x="3275" y="125"/>
                  <a:pt x="3269" y="121"/>
                  <a:pt x="3269" y="121"/>
                </a:cubicBezTo>
                <a:lnTo>
                  <a:pt x="3174" y="45"/>
                </a:lnTo>
                <a:close/>
                <a:moveTo>
                  <a:pt x="3355" y="219"/>
                </a:moveTo>
                <a:cubicBezTo>
                  <a:pt x="3355" y="219"/>
                  <a:pt x="3392" y="183"/>
                  <a:pt x="3418" y="160"/>
                </a:cubicBezTo>
                <a:cubicBezTo>
                  <a:pt x="3433" y="147"/>
                  <a:pt x="3447" y="139"/>
                  <a:pt x="3447" y="139"/>
                </a:cubicBezTo>
                <a:cubicBezTo>
                  <a:pt x="3447" y="139"/>
                  <a:pt x="3434" y="134"/>
                  <a:pt x="3418" y="138"/>
                </a:cubicBezTo>
                <a:cubicBezTo>
                  <a:pt x="3400" y="142"/>
                  <a:pt x="3383" y="150"/>
                  <a:pt x="3363" y="162"/>
                </a:cubicBezTo>
                <a:cubicBezTo>
                  <a:pt x="3351" y="169"/>
                  <a:pt x="3335" y="183"/>
                  <a:pt x="3326" y="194"/>
                </a:cubicBezTo>
                <a:cubicBezTo>
                  <a:pt x="3314" y="209"/>
                  <a:pt x="3308" y="223"/>
                  <a:pt x="3308" y="223"/>
                </a:cubicBezTo>
                <a:cubicBezTo>
                  <a:pt x="3308" y="223"/>
                  <a:pt x="3302" y="233"/>
                  <a:pt x="3295" y="240"/>
                </a:cubicBezTo>
                <a:cubicBezTo>
                  <a:pt x="3287" y="247"/>
                  <a:pt x="3277" y="250"/>
                  <a:pt x="3277" y="250"/>
                </a:cubicBezTo>
                <a:cubicBezTo>
                  <a:pt x="3277" y="250"/>
                  <a:pt x="3283" y="259"/>
                  <a:pt x="3298" y="262"/>
                </a:cubicBezTo>
                <a:cubicBezTo>
                  <a:pt x="3309" y="264"/>
                  <a:pt x="3327" y="263"/>
                  <a:pt x="3341" y="260"/>
                </a:cubicBezTo>
                <a:cubicBezTo>
                  <a:pt x="3370" y="254"/>
                  <a:pt x="3409" y="224"/>
                  <a:pt x="3409" y="224"/>
                </a:cubicBezTo>
                <a:cubicBezTo>
                  <a:pt x="3409" y="224"/>
                  <a:pt x="3436" y="200"/>
                  <a:pt x="3450" y="178"/>
                </a:cubicBezTo>
                <a:cubicBezTo>
                  <a:pt x="3463" y="159"/>
                  <a:pt x="3463" y="141"/>
                  <a:pt x="3463" y="141"/>
                </a:cubicBezTo>
                <a:cubicBezTo>
                  <a:pt x="3463" y="141"/>
                  <a:pt x="3462" y="137"/>
                  <a:pt x="3459" y="137"/>
                </a:cubicBezTo>
                <a:cubicBezTo>
                  <a:pt x="3456" y="138"/>
                  <a:pt x="3450" y="143"/>
                  <a:pt x="3450" y="143"/>
                </a:cubicBezTo>
                <a:lnTo>
                  <a:pt x="3355" y="219"/>
                </a:lnTo>
                <a:close/>
                <a:moveTo>
                  <a:pt x="3355" y="45"/>
                </a:moveTo>
                <a:cubicBezTo>
                  <a:pt x="3355" y="45"/>
                  <a:pt x="3392" y="81"/>
                  <a:pt x="3418" y="103"/>
                </a:cubicBezTo>
                <a:cubicBezTo>
                  <a:pt x="3433" y="117"/>
                  <a:pt x="3447" y="125"/>
                  <a:pt x="3447" y="125"/>
                </a:cubicBezTo>
                <a:cubicBezTo>
                  <a:pt x="3447" y="125"/>
                  <a:pt x="3434" y="130"/>
                  <a:pt x="3418" y="126"/>
                </a:cubicBezTo>
                <a:cubicBezTo>
                  <a:pt x="3400" y="122"/>
                  <a:pt x="3383" y="114"/>
                  <a:pt x="3363" y="102"/>
                </a:cubicBezTo>
                <a:cubicBezTo>
                  <a:pt x="3351" y="95"/>
                  <a:pt x="3335" y="81"/>
                  <a:pt x="3326" y="70"/>
                </a:cubicBezTo>
                <a:cubicBezTo>
                  <a:pt x="3314" y="55"/>
                  <a:pt x="3308" y="41"/>
                  <a:pt x="3308" y="41"/>
                </a:cubicBezTo>
                <a:cubicBezTo>
                  <a:pt x="3308" y="41"/>
                  <a:pt x="3302" y="31"/>
                  <a:pt x="3295" y="24"/>
                </a:cubicBezTo>
                <a:cubicBezTo>
                  <a:pt x="3287" y="17"/>
                  <a:pt x="3277" y="14"/>
                  <a:pt x="3277" y="14"/>
                </a:cubicBezTo>
                <a:cubicBezTo>
                  <a:pt x="3277" y="14"/>
                  <a:pt x="3283" y="5"/>
                  <a:pt x="3298" y="2"/>
                </a:cubicBezTo>
                <a:cubicBezTo>
                  <a:pt x="3309" y="0"/>
                  <a:pt x="3327" y="1"/>
                  <a:pt x="3341" y="4"/>
                </a:cubicBezTo>
                <a:cubicBezTo>
                  <a:pt x="3370" y="10"/>
                  <a:pt x="3409" y="40"/>
                  <a:pt x="3409" y="40"/>
                </a:cubicBezTo>
                <a:cubicBezTo>
                  <a:pt x="3409" y="40"/>
                  <a:pt x="3436" y="64"/>
                  <a:pt x="3450" y="86"/>
                </a:cubicBezTo>
                <a:cubicBezTo>
                  <a:pt x="3463" y="105"/>
                  <a:pt x="3463" y="123"/>
                  <a:pt x="3463" y="123"/>
                </a:cubicBezTo>
                <a:cubicBezTo>
                  <a:pt x="3463" y="123"/>
                  <a:pt x="3462" y="127"/>
                  <a:pt x="3459" y="126"/>
                </a:cubicBezTo>
                <a:cubicBezTo>
                  <a:pt x="3456" y="125"/>
                  <a:pt x="3450" y="121"/>
                  <a:pt x="3450" y="121"/>
                </a:cubicBezTo>
                <a:lnTo>
                  <a:pt x="3355" y="45"/>
                </a:lnTo>
                <a:close/>
                <a:moveTo>
                  <a:pt x="3536" y="219"/>
                </a:moveTo>
                <a:cubicBezTo>
                  <a:pt x="3536" y="219"/>
                  <a:pt x="3574" y="183"/>
                  <a:pt x="3599" y="160"/>
                </a:cubicBezTo>
                <a:cubicBezTo>
                  <a:pt x="3614" y="147"/>
                  <a:pt x="3628" y="139"/>
                  <a:pt x="3628" y="139"/>
                </a:cubicBezTo>
                <a:cubicBezTo>
                  <a:pt x="3628" y="139"/>
                  <a:pt x="3615" y="134"/>
                  <a:pt x="3599" y="138"/>
                </a:cubicBezTo>
                <a:cubicBezTo>
                  <a:pt x="3581" y="142"/>
                  <a:pt x="3564" y="150"/>
                  <a:pt x="3544" y="162"/>
                </a:cubicBezTo>
                <a:cubicBezTo>
                  <a:pt x="3532" y="169"/>
                  <a:pt x="3516" y="183"/>
                  <a:pt x="3507" y="194"/>
                </a:cubicBezTo>
                <a:cubicBezTo>
                  <a:pt x="3495" y="209"/>
                  <a:pt x="3490" y="223"/>
                  <a:pt x="3490" y="223"/>
                </a:cubicBezTo>
                <a:cubicBezTo>
                  <a:pt x="3490" y="223"/>
                  <a:pt x="3484" y="233"/>
                  <a:pt x="3476" y="240"/>
                </a:cubicBezTo>
                <a:cubicBezTo>
                  <a:pt x="3468" y="247"/>
                  <a:pt x="3458" y="250"/>
                  <a:pt x="3458" y="250"/>
                </a:cubicBezTo>
                <a:cubicBezTo>
                  <a:pt x="3458" y="250"/>
                  <a:pt x="3464" y="259"/>
                  <a:pt x="3479" y="262"/>
                </a:cubicBezTo>
                <a:cubicBezTo>
                  <a:pt x="3490" y="264"/>
                  <a:pt x="3508" y="263"/>
                  <a:pt x="3522" y="260"/>
                </a:cubicBezTo>
                <a:cubicBezTo>
                  <a:pt x="3552" y="254"/>
                  <a:pt x="3590" y="224"/>
                  <a:pt x="3590" y="224"/>
                </a:cubicBezTo>
                <a:cubicBezTo>
                  <a:pt x="3590" y="224"/>
                  <a:pt x="3617" y="200"/>
                  <a:pt x="3632" y="178"/>
                </a:cubicBezTo>
                <a:cubicBezTo>
                  <a:pt x="3644" y="159"/>
                  <a:pt x="3644" y="141"/>
                  <a:pt x="3644" y="141"/>
                </a:cubicBezTo>
                <a:cubicBezTo>
                  <a:pt x="3644" y="141"/>
                  <a:pt x="3643" y="137"/>
                  <a:pt x="3640" y="137"/>
                </a:cubicBezTo>
                <a:cubicBezTo>
                  <a:pt x="3637" y="138"/>
                  <a:pt x="3631" y="143"/>
                  <a:pt x="3631" y="143"/>
                </a:cubicBezTo>
                <a:lnTo>
                  <a:pt x="3536" y="219"/>
                </a:lnTo>
                <a:close/>
                <a:moveTo>
                  <a:pt x="3536" y="45"/>
                </a:moveTo>
                <a:cubicBezTo>
                  <a:pt x="3536" y="45"/>
                  <a:pt x="3574" y="81"/>
                  <a:pt x="3599" y="103"/>
                </a:cubicBezTo>
                <a:cubicBezTo>
                  <a:pt x="3614" y="117"/>
                  <a:pt x="3628" y="125"/>
                  <a:pt x="3628" y="125"/>
                </a:cubicBezTo>
                <a:cubicBezTo>
                  <a:pt x="3628" y="125"/>
                  <a:pt x="3615" y="130"/>
                  <a:pt x="3599" y="126"/>
                </a:cubicBezTo>
                <a:cubicBezTo>
                  <a:pt x="3581" y="122"/>
                  <a:pt x="3564" y="114"/>
                  <a:pt x="3544" y="102"/>
                </a:cubicBezTo>
                <a:cubicBezTo>
                  <a:pt x="3532" y="95"/>
                  <a:pt x="3516" y="81"/>
                  <a:pt x="3507" y="70"/>
                </a:cubicBezTo>
                <a:cubicBezTo>
                  <a:pt x="3495" y="55"/>
                  <a:pt x="3490" y="41"/>
                  <a:pt x="3490" y="41"/>
                </a:cubicBezTo>
                <a:cubicBezTo>
                  <a:pt x="3490" y="41"/>
                  <a:pt x="3484" y="31"/>
                  <a:pt x="3476" y="24"/>
                </a:cubicBezTo>
                <a:cubicBezTo>
                  <a:pt x="3468" y="17"/>
                  <a:pt x="3458" y="14"/>
                  <a:pt x="3458" y="14"/>
                </a:cubicBezTo>
                <a:cubicBezTo>
                  <a:pt x="3458" y="14"/>
                  <a:pt x="3464" y="5"/>
                  <a:pt x="3479" y="2"/>
                </a:cubicBezTo>
                <a:cubicBezTo>
                  <a:pt x="3490" y="0"/>
                  <a:pt x="3508" y="1"/>
                  <a:pt x="3522" y="4"/>
                </a:cubicBezTo>
                <a:cubicBezTo>
                  <a:pt x="3552" y="10"/>
                  <a:pt x="3590" y="40"/>
                  <a:pt x="3590" y="40"/>
                </a:cubicBezTo>
                <a:cubicBezTo>
                  <a:pt x="3590" y="40"/>
                  <a:pt x="3617" y="64"/>
                  <a:pt x="3632" y="86"/>
                </a:cubicBezTo>
                <a:cubicBezTo>
                  <a:pt x="3644" y="105"/>
                  <a:pt x="3644" y="123"/>
                  <a:pt x="3644" y="123"/>
                </a:cubicBezTo>
                <a:cubicBezTo>
                  <a:pt x="3644" y="123"/>
                  <a:pt x="3643" y="127"/>
                  <a:pt x="3640" y="126"/>
                </a:cubicBezTo>
                <a:cubicBezTo>
                  <a:pt x="3637" y="125"/>
                  <a:pt x="3631" y="121"/>
                  <a:pt x="3631" y="121"/>
                </a:cubicBezTo>
                <a:lnTo>
                  <a:pt x="3536" y="45"/>
                </a:lnTo>
                <a:close/>
                <a:moveTo>
                  <a:pt x="3718" y="219"/>
                </a:moveTo>
                <a:cubicBezTo>
                  <a:pt x="3718" y="219"/>
                  <a:pt x="3755" y="183"/>
                  <a:pt x="3781" y="160"/>
                </a:cubicBezTo>
                <a:cubicBezTo>
                  <a:pt x="3796" y="147"/>
                  <a:pt x="3809" y="139"/>
                  <a:pt x="3809" y="139"/>
                </a:cubicBezTo>
                <a:cubicBezTo>
                  <a:pt x="3809" y="139"/>
                  <a:pt x="3796" y="134"/>
                  <a:pt x="3780" y="138"/>
                </a:cubicBezTo>
                <a:cubicBezTo>
                  <a:pt x="3762" y="142"/>
                  <a:pt x="3745" y="150"/>
                  <a:pt x="3725" y="162"/>
                </a:cubicBezTo>
                <a:cubicBezTo>
                  <a:pt x="3713" y="169"/>
                  <a:pt x="3697" y="183"/>
                  <a:pt x="3688" y="194"/>
                </a:cubicBezTo>
                <a:cubicBezTo>
                  <a:pt x="3676" y="209"/>
                  <a:pt x="3671" y="223"/>
                  <a:pt x="3671" y="223"/>
                </a:cubicBezTo>
                <a:cubicBezTo>
                  <a:pt x="3671" y="223"/>
                  <a:pt x="3665" y="233"/>
                  <a:pt x="3657" y="240"/>
                </a:cubicBezTo>
                <a:cubicBezTo>
                  <a:pt x="3649" y="247"/>
                  <a:pt x="3639" y="250"/>
                  <a:pt x="3639" y="250"/>
                </a:cubicBezTo>
                <a:cubicBezTo>
                  <a:pt x="3639" y="250"/>
                  <a:pt x="3645" y="259"/>
                  <a:pt x="3661" y="262"/>
                </a:cubicBezTo>
                <a:cubicBezTo>
                  <a:pt x="3671" y="264"/>
                  <a:pt x="3689" y="263"/>
                  <a:pt x="3703" y="260"/>
                </a:cubicBezTo>
                <a:cubicBezTo>
                  <a:pt x="3733" y="254"/>
                  <a:pt x="3771" y="224"/>
                  <a:pt x="3771" y="224"/>
                </a:cubicBezTo>
                <a:cubicBezTo>
                  <a:pt x="3771" y="224"/>
                  <a:pt x="3798" y="200"/>
                  <a:pt x="3813" y="178"/>
                </a:cubicBezTo>
                <a:cubicBezTo>
                  <a:pt x="3825" y="159"/>
                  <a:pt x="3825" y="141"/>
                  <a:pt x="3825" y="141"/>
                </a:cubicBezTo>
                <a:cubicBezTo>
                  <a:pt x="3825" y="141"/>
                  <a:pt x="3824" y="137"/>
                  <a:pt x="3821" y="137"/>
                </a:cubicBezTo>
                <a:cubicBezTo>
                  <a:pt x="3818" y="138"/>
                  <a:pt x="3812" y="143"/>
                  <a:pt x="3812" y="143"/>
                </a:cubicBezTo>
                <a:lnTo>
                  <a:pt x="3718" y="219"/>
                </a:lnTo>
                <a:close/>
                <a:moveTo>
                  <a:pt x="3718" y="45"/>
                </a:moveTo>
                <a:cubicBezTo>
                  <a:pt x="3718" y="45"/>
                  <a:pt x="3755" y="81"/>
                  <a:pt x="3781" y="103"/>
                </a:cubicBezTo>
                <a:cubicBezTo>
                  <a:pt x="3796" y="117"/>
                  <a:pt x="3809" y="125"/>
                  <a:pt x="3809" y="125"/>
                </a:cubicBezTo>
                <a:cubicBezTo>
                  <a:pt x="3809" y="125"/>
                  <a:pt x="3796" y="130"/>
                  <a:pt x="3780" y="126"/>
                </a:cubicBezTo>
                <a:cubicBezTo>
                  <a:pt x="3762" y="122"/>
                  <a:pt x="3745" y="114"/>
                  <a:pt x="3725" y="102"/>
                </a:cubicBezTo>
                <a:cubicBezTo>
                  <a:pt x="3713" y="95"/>
                  <a:pt x="3697" y="81"/>
                  <a:pt x="3688" y="70"/>
                </a:cubicBezTo>
                <a:cubicBezTo>
                  <a:pt x="3676" y="55"/>
                  <a:pt x="3671" y="41"/>
                  <a:pt x="3671" y="41"/>
                </a:cubicBezTo>
                <a:cubicBezTo>
                  <a:pt x="3671" y="41"/>
                  <a:pt x="3665" y="31"/>
                  <a:pt x="3657" y="24"/>
                </a:cubicBezTo>
                <a:cubicBezTo>
                  <a:pt x="3649" y="17"/>
                  <a:pt x="3639" y="14"/>
                  <a:pt x="3639" y="14"/>
                </a:cubicBezTo>
                <a:cubicBezTo>
                  <a:pt x="3639" y="14"/>
                  <a:pt x="3645" y="5"/>
                  <a:pt x="3661" y="2"/>
                </a:cubicBezTo>
                <a:cubicBezTo>
                  <a:pt x="3671" y="0"/>
                  <a:pt x="3689" y="1"/>
                  <a:pt x="3703" y="4"/>
                </a:cubicBezTo>
                <a:cubicBezTo>
                  <a:pt x="3733" y="10"/>
                  <a:pt x="3771" y="40"/>
                  <a:pt x="3771" y="40"/>
                </a:cubicBezTo>
                <a:cubicBezTo>
                  <a:pt x="3771" y="40"/>
                  <a:pt x="3798" y="64"/>
                  <a:pt x="3813" y="86"/>
                </a:cubicBezTo>
                <a:cubicBezTo>
                  <a:pt x="3825" y="105"/>
                  <a:pt x="3825" y="123"/>
                  <a:pt x="3825" y="123"/>
                </a:cubicBezTo>
                <a:cubicBezTo>
                  <a:pt x="3825" y="123"/>
                  <a:pt x="3824" y="127"/>
                  <a:pt x="3821" y="126"/>
                </a:cubicBezTo>
                <a:cubicBezTo>
                  <a:pt x="3818" y="125"/>
                  <a:pt x="3812" y="121"/>
                  <a:pt x="3812" y="121"/>
                </a:cubicBezTo>
                <a:lnTo>
                  <a:pt x="3718" y="45"/>
                </a:lnTo>
                <a:close/>
                <a:moveTo>
                  <a:pt x="3899" y="219"/>
                </a:moveTo>
                <a:cubicBezTo>
                  <a:pt x="3899" y="219"/>
                  <a:pt x="3936" y="183"/>
                  <a:pt x="3962" y="160"/>
                </a:cubicBezTo>
                <a:cubicBezTo>
                  <a:pt x="3977" y="147"/>
                  <a:pt x="3990" y="139"/>
                  <a:pt x="3990" y="139"/>
                </a:cubicBezTo>
                <a:cubicBezTo>
                  <a:pt x="3990" y="139"/>
                  <a:pt x="3977" y="134"/>
                  <a:pt x="3961" y="138"/>
                </a:cubicBezTo>
                <a:cubicBezTo>
                  <a:pt x="3944" y="142"/>
                  <a:pt x="3926" y="150"/>
                  <a:pt x="3906" y="162"/>
                </a:cubicBezTo>
                <a:cubicBezTo>
                  <a:pt x="3894" y="169"/>
                  <a:pt x="3879" y="183"/>
                  <a:pt x="3870" y="194"/>
                </a:cubicBezTo>
                <a:cubicBezTo>
                  <a:pt x="3857" y="209"/>
                  <a:pt x="3852" y="223"/>
                  <a:pt x="3852" y="223"/>
                </a:cubicBezTo>
                <a:cubicBezTo>
                  <a:pt x="3852" y="223"/>
                  <a:pt x="3846" y="233"/>
                  <a:pt x="3838" y="240"/>
                </a:cubicBezTo>
                <a:cubicBezTo>
                  <a:pt x="3830" y="247"/>
                  <a:pt x="3820" y="250"/>
                  <a:pt x="3820" y="250"/>
                </a:cubicBezTo>
                <a:cubicBezTo>
                  <a:pt x="3820" y="250"/>
                  <a:pt x="3826" y="259"/>
                  <a:pt x="3842" y="262"/>
                </a:cubicBezTo>
                <a:cubicBezTo>
                  <a:pt x="3852" y="264"/>
                  <a:pt x="3870" y="263"/>
                  <a:pt x="3884" y="260"/>
                </a:cubicBezTo>
                <a:cubicBezTo>
                  <a:pt x="3914" y="254"/>
                  <a:pt x="3952" y="224"/>
                  <a:pt x="3952" y="224"/>
                </a:cubicBezTo>
                <a:cubicBezTo>
                  <a:pt x="3952" y="224"/>
                  <a:pt x="3980" y="200"/>
                  <a:pt x="3994" y="178"/>
                </a:cubicBezTo>
                <a:cubicBezTo>
                  <a:pt x="4007" y="159"/>
                  <a:pt x="4006" y="141"/>
                  <a:pt x="4006" y="141"/>
                </a:cubicBezTo>
                <a:cubicBezTo>
                  <a:pt x="4006" y="141"/>
                  <a:pt x="4005" y="137"/>
                  <a:pt x="4002" y="137"/>
                </a:cubicBezTo>
                <a:cubicBezTo>
                  <a:pt x="3999" y="138"/>
                  <a:pt x="3993" y="143"/>
                  <a:pt x="3993" y="143"/>
                </a:cubicBezTo>
                <a:lnTo>
                  <a:pt x="3899" y="219"/>
                </a:lnTo>
                <a:close/>
                <a:moveTo>
                  <a:pt x="3899" y="45"/>
                </a:moveTo>
                <a:cubicBezTo>
                  <a:pt x="3899" y="45"/>
                  <a:pt x="3936" y="81"/>
                  <a:pt x="3962" y="103"/>
                </a:cubicBezTo>
                <a:cubicBezTo>
                  <a:pt x="3977" y="117"/>
                  <a:pt x="3990" y="125"/>
                  <a:pt x="3990" y="125"/>
                </a:cubicBezTo>
                <a:cubicBezTo>
                  <a:pt x="3990" y="125"/>
                  <a:pt x="3977" y="130"/>
                  <a:pt x="3961" y="126"/>
                </a:cubicBezTo>
                <a:cubicBezTo>
                  <a:pt x="3944" y="122"/>
                  <a:pt x="3926" y="114"/>
                  <a:pt x="3906" y="102"/>
                </a:cubicBezTo>
                <a:cubicBezTo>
                  <a:pt x="3894" y="95"/>
                  <a:pt x="3879" y="81"/>
                  <a:pt x="3870" y="70"/>
                </a:cubicBezTo>
                <a:cubicBezTo>
                  <a:pt x="3857" y="55"/>
                  <a:pt x="3852" y="41"/>
                  <a:pt x="3852" y="41"/>
                </a:cubicBezTo>
                <a:cubicBezTo>
                  <a:pt x="3852" y="41"/>
                  <a:pt x="3846" y="31"/>
                  <a:pt x="3838" y="24"/>
                </a:cubicBezTo>
                <a:cubicBezTo>
                  <a:pt x="3830" y="17"/>
                  <a:pt x="3820" y="14"/>
                  <a:pt x="3820" y="14"/>
                </a:cubicBezTo>
                <a:cubicBezTo>
                  <a:pt x="3820" y="14"/>
                  <a:pt x="3826" y="5"/>
                  <a:pt x="3842" y="2"/>
                </a:cubicBezTo>
                <a:cubicBezTo>
                  <a:pt x="3852" y="0"/>
                  <a:pt x="3870" y="1"/>
                  <a:pt x="3884" y="4"/>
                </a:cubicBezTo>
                <a:cubicBezTo>
                  <a:pt x="3914" y="10"/>
                  <a:pt x="3952" y="40"/>
                  <a:pt x="3952" y="40"/>
                </a:cubicBezTo>
                <a:cubicBezTo>
                  <a:pt x="3952" y="40"/>
                  <a:pt x="3980" y="64"/>
                  <a:pt x="3994" y="86"/>
                </a:cubicBezTo>
                <a:cubicBezTo>
                  <a:pt x="4007" y="105"/>
                  <a:pt x="4006" y="123"/>
                  <a:pt x="4006" y="123"/>
                </a:cubicBezTo>
                <a:cubicBezTo>
                  <a:pt x="4006" y="123"/>
                  <a:pt x="4005" y="127"/>
                  <a:pt x="4002" y="126"/>
                </a:cubicBezTo>
                <a:cubicBezTo>
                  <a:pt x="3999" y="125"/>
                  <a:pt x="3993" y="121"/>
                  <a:pt x="3993" y="121"/>
                </a:cubicBezTo>
                <a:lnTo>
                  <a:pt x="3899" y="45"/>
                </a:lnTo>
                <a:close/>
                <a:moveTo>
                  <a:pt x="4080" y="219"/>
                </a:moveTo>
                <a:cubicBezTo>
                  <a:pt x="4080" y="219"/>
                  <a:pt x="4117" y="183"/>
                  <a:pt x="4143" y="160"/>
                </a:cubicBezTo>
                <a:cubicBezTo>
                  <a:pt x="4158" y="147"/>
                  <a:pt x="4171" y="139"/>
                  <a:pt x="4171" y="139"/>
                </a:cubicBezTo>
                <a:cubicBezTo>
                  <a:pt x="4171" y="139"/>
                  <a:pt x="4159" y="134"/>
                  <a:pt x="4143" y="138"/>
                </a:cubicBezTo>
                <a:cubicBezTo>
                  <a:pt x="4125" y="142"/>
                  <a:pt x="4107" y="150"/>
                  <a:pt x="4088" y="162"/>
                </a:cubicBezTo>
                <a:cubicBezTo>
                  <a:pt x="4075" y="169"/>
                  <a:pt x="4060" y="183"/>
                  <a:pt x="4051" y="194"/>
                </a:cubicBezTo>
                <a:cubicBezTo>
                  <a:pt x="4038" y="209"/>
                  <a:pt x="4033" y="223"/>
                  <a:pt x="4033" y="223"/>
                </a:cubicBezTo>
                <a:cubicBezTo>
                  <a:pt x="4033" y="223"/>
                  <a:pt x="4027" y="233"/>
                  <a:pt x="4019" y="240"/>
                </a:cubicBezTo>
                <a:cubicBezTo>
                  <a:pt x="4011" y="247"/>
                  <a:pt x="4001" y="250"/>
                  <a:pt x="4001" y="250"/>
                </a:cubicBezTo>
                <a:cubicBezTo>
                  <a:pt x="4001" y="250"/>
                  <a:pt x="4007" y="259"/>
                  <a:pt x="4023" y="262"/>
                </a:cubicBezTo>
                <a:cubicBezTo>
                  <a:pt x="4033" y="264"/>
                  <a:pt x="4051" y="263"/>
                  <a:pt x="4065" y="260"/>
                </a:cubicBezTo>
                <a:cubicBezTo>
                  <a:pt x="4095" y="254"/>
                  <a:pt x="4133" y="224"/>
                  <a:pt x="4133" y="224"/>
                </a:cubicBezTo>
                <a:cubicBezTo>
                  <a:pt x="4133" y="224"/>
                  <a:pt x="4161" y="200"/>
                  <a:pt x="4175" y="178"/>
                </a:cubicBezTo>
                <a:cubicBezTo>
                  <a:pt x="4188" y="159"/>
                  <a:pt x="4188" y="141"/>
                  <a:pt x="4188" y="141"/>
                </a:cubicBezTo>
                <a:cubicBezTo>
                  <a:pt x="4188" y="141"/>
                  <a:pt x="4186" y="137"/>
                  <a:pt x="4183" y="137"/>
                </a:cubicBezTo>
                <a:cubicBezTo>
                  <a:pt x="4180" y="138"/>
                  <a:pt x="4174" y="143"/>
                  <a:pt x="4174" y="143"/>
                </a:cubicBezTo>
                <a:lnTo>
                  <a:pt x="4080" y="219"/>
                </a:lnTo>
                <a:close/>
                <a:moveTo>
                  <a:pt x="4080" y="45"/>
                </a:moveTo>
                <a:cubicBezTo>
                  <a:pt x="4080" y="45"/>
                  <a:pt x="4117" y="81"/>
                  <a:pt x="4143" y="103"/>
                </a:cubicBezTo>
                <a:cubicBezTo>
                  <a:pt x="4158" y="117"/>
                  <a:pt x="4171" y="125"/>
                  <a:pt x="4171" y="125"/>
                </a:cubicBezTo>
                <a:cubicBezTo>
                  <a:pt x="4171" y="125"/>
                  <a:pt x="4159" y="130"/>
                  <a:pt x="4143" y="126"/>
                </a:cubicBezTo>
                <a:cubicBezTo>
                  <a:pt x="4125" y="122"/>
                  <a:pt x="4107" y="114"/>
                  <a:pt x="4088" y="102"/>
                </a:cubicBezTo>
                <a:cubicBezTo>
                  <a:pt x="4075" y="95"/>
                  <a:pt x="4060" y="81"/>
                  <a:pt x="4051" y="70"/>
                </a:cubicBezTo>
                <a:cubicBezTo>
                  <a:pt x="4038" y="55"/>
                  <a:pt x="4033" y="41"/>
                  <a:pt x="4033" y="41"/>
                </a:cubicBezTo>
                <a:cubicBezTo>
                  <a:pt x="4033" y="41"/>
                  <a:pt x="4027" y="31"/>
                  <a:pt x="4019" y="24"/>
                </a:cubicBezTo>
                <a:cubicBezTo>
                  <a:pt x="4011" y="17"/>
                  <a:pt x="4001" y="14"/>
                  <a:pt x="4001" y="14"/>
                </a:cubicBezTo>
                <a:cubicBezTo>
                  <a:pt x="4001" y="14"/>
                  <a:pt x="4007" y="5"/>
                  <a:pt x="4023" y="2"/>
                </a:cubicBezTo>
                <a:cubicBezTo>
                  <a:pt x="4033" y="0"/>
                  <a:pt x="4051" y="1"/>
                  <a:pt x="4065" y="4"/>
                </a:cubicBezTo>
                <a:cubicBezTo>
                  <a:pt x="4095" y="10"/>
                  <a:pt x="4133" y="40"/>
                  <a:pt x="4133" y="40"/>
                </a:cubicBezTo>
                <a:cubicBezTo>
                  <a:pt x="4133" y="40"/>
                  <a:pt x="4161" y="64"/>
                  <a:pt x="4175" y="86"/>
                </a:cubicBezTo>
                <a:cubicBezTo>
                  <a:pt x="4188" y="105"/>
                  <a:pt x="4188" y="123"/>
                  <a:pt x="4188" y="123"/>
                </a:cubicBezTo>
                <a:cubicBezTo>
                  <a:pt x="4188" y="123"/>
                  <a:pt x="4186" y="127"/>
                  <a:pt x="4183" y="126"/>
                </a:cubicBezTo>
                <a:cubicBezTo>
                  <a:pt x="4180" y="125"/>
                  <a:pt x="4174" y="121"/>
                  <a:pt x="4174" y="121"/>
                </a:cubicBezTo>
                <a:lnTo>
                  <a:pt x="4080" y="45"/>
                </a:lnTo>
                <a:close/>
                <a:moveTo>
                  <a:pt x="4261" y="219"/>
                </a:moveTo>
                <a:cubicBezTo>
                  <a:pt x="4261" y="219"/>
                  <a:pt x="4298" y="183"/>
                  <a:pt x="4324" y="160"/>
                </a:cubicBezTo>
                <a:cubicBezTo>
                  <a:pt x="4339" y="147"/>
                  <a:pt x="4352" y="139"/>
                  <a:pt x="4352" y="139"/>
                </a:cubicBezTo>
                <a:cubicBezTo>
                  <a:pt x="4352" y="139"/>
                  <a:pt x="4340" y="134"/>
                  <a:pt x="4324" y="138"/>
                </a:cubicBezTo>
                <a:cubicBezTo>
                  <a:pt x="4306" y="142"/>
                  <a:pt x="4288" y="150"/>
                  <a:pt x="4269" y="162"/>
                </a:cubicBezTo>
                <a:cubicBezTo>
                  <a:pt x="4256" y="169"/>
                  <a:pt x="4241" y="183"/>
                  <a:pt x="4232" y="194"/>
                </a:cubicBezTo>
                <a:cubicBezTo>
                  <a:pt x="4220" y="209"/>
                  <a:pt x="4214" y="223"/>
                  <a:pt x="4214" y="223"/>
                </a:cubicBezTo>
                <a:cubicBezTo>
                  <a:pt x="4214" y="223"/>
                  <a:pt x="4208" y="233"/>
                  <a:pt x="4201" y="240"/>
                </a:cubicBezTo>
                <a:cubicBezTo>
                  <a:pt x="4192" y="247"/>
                  <a:pt x="4183" y="250"/>
                  <a:pt x="4183" y="250"/>
                </a:cubicBezTo>
                <a:cubicBezTo>
                  <a:pt x="4183" y="250"/>
                  <a:pt x="4188" y="259"/>
                  <a:pt x="4204" y="262"/>
                </a:cubicBezTo>
                <a:cubicBezTo>
                  <a:pt x="4215" y="264"/>
                  <a:pt x="4232" y="263"/>
                  <a:pt x="4247" y="260"/>
                </a:cubicBezTo>
                <a:cubicBezTo>
                  <a:pt x="4276" y="254"/>
                  <a:pt x="4315" y="224"/>
                  <a:pt x="4315" y="224"/>
                </a:cubicBezTo>
                <a:cubicBezTo>
                  <a:pt x="4315" y="224"/>
                  <a:pt x="4342" y="200"/>
                  <a:pt x="4356" y="178"/>
                </a:cubicBezTo>
                <a:cubicBezTo>
                  <a:pt x="4369" y="159"/>
                  <a:pt x="4369" y="141"/>
                  <a:pt x="4369" y="141"/>
                </a:cubicBezTo>
                <a:cubicBezTo>
                  <a:pt x="4369" y="141"/>
                  <a:pt x="4367" y="137"/>
                  <a:pt x="4365" y="137"/>
                </a:cubicBezTo>
                <a:cubicBezTo>
                  <a:pt x="4361" y="138"/>
                  <a:pt x="4355" y="143"/>
                  <a:pt x="4355" y="143"/>
                </a:cubicBezTo>
                <a:lnTo>
                  <a:pt x="4261" y="219"/>
                </a:lnTo>
                <a:close/>
                <a:moveTo>
                  <a:pt x="4261" y="45"/>
                </a:moveTo>
                <a:cubicBezTo>
                  <a:pt x="4261" y="45"/>
                  <a:pt x="4298" y="81"/>
                  <a:pt x="4324" y="103"/>
                </a:cubicBezTo>
                <a:cubicBezTo>
                  <a:pt x="4339" y="117"/>
                  <a:pt x="4352" y="125"/>
                  <a:pt x="4352" y="125"/>
                </a:cubicBezTo>
                <a:cubicBezTo>
                  <a:pt x="4352" y="125"/>
                  <a:pt x="4340" y="130"/>
                  <a:pt x="4324" y="126"/>
                </a:cubicBezTo>
                <a:cubicBezTo>
                  <a:pt x="4306" y="122"/>
                  <a:pt x="4288" y="114"/>
                  <a:pt x="4269" y="102"/>
                </a:cubicBezTo>
                <a:cubicBezTo>
                  <a:pt x="4256" y="95"/>
                  <a:pt x="4241" y="81"/>
                  <a:pt x="4232" y="70"/>
                </a:cubicBezTo>
                <a:cubicBezTo>
                  <a:pt x="4220" y="55"/>
                  <a:pt x="4214" y="41"/>
                  <a:pt x="4214" y="41"/>
                </a:cubicBezTo>
                <a:cubicBezTo>
                  <a:pt x="4214" y="41"/>
                  <a:pt x="4208" y="31"/>
                  <a:pt x="4201" y="24"/>
                </a:cubicBezTo>
                <a:cubicBezTo>
                  <a:pt x="4192" y="17"/>
                  <a:pt x="4183" y="14"/>
                  <a:pt x="4183" y="14"/>
                </a:cubicBezTo>
                <a:cubicBezTo>
                  <a:pt x="4183" y="14"/>
                  <a:pt x="4188" y="5"/>
                  <a:pt x="4204" y="2"/>
                </a:cubicBezTo>
                <a:cubicBezTo>
                  <a:pt x="4215" y="0"/>
                  <a:pt x="4232" y="1"/>
                  <a:pt x="4247" y="4"/>
                </a:cubicBezTo>
                <a:cubicBezTo>
                  <a:pt x="4276" y="10"/>
                  <a:pt x="4315" y="40"/>
                  <a:pt x="4315" y="40"/>
                </a:cubicBezTo>
                <a:cubicBezTo>
                  <a:pt x="4315" y="40"/>
                  <a:pt x="4342" y="64"/>
                  <a:pt x="4356" y="86"/>
                </a:cubicBezTo>
                <a:cubicBezTo>
                  <a:pt x="4369" y="105"/>
                  <a:pt x="4369" y="123"/>
                  <a:pt x="4369" y="123"/>
                </a:cubicBezTo>
                <a:cubicBezTo>
                  <a:pt x="4369" y="123"/>
                  <a:pt x="4367" y="127"/>
                  <a:pt x="4365" y="126"/>
                </a:cubicBezTo>
                <a:cubicBezTo>
                  <a:pt x="4361" y="125"/>
                  <a:pt x="4355" y="121"/>
                  <a:pt x="4355" y="121"/>
                </a:cubicBezTo>
                <a:lnTo>
                  <a:pt x="4261" y="45"/>
                </a:lnTo>
                <a:close/>
                <a:moveTo>
                  <a:pt x="4442" y="219"/>
                </a:moveTo>
                <a:cubicBezTo>
                  <a:pt x="4442" y="219"/>
                  <a:pt x="4479" y="183"/>
                  <a:pt x="4505" y="160"/>
                </a:cubicBezTo>
                <a:cubicBezTo>
                  <a:pt x="4520" y="147"/>
                  <a:pt x="4534" y="139"/>
                  <a:pt x="4534" y="139"/>
                </a:cubicBezTo>
                <a:cubicBezTo>
                  <a:pt x="4534" y="139"/>
                  <a:pt x="4521" y="134"/>
                  <a:pt x="4505" y="138"/>
                </a:cubicBezTo>
                <a:cubicBezTo>
                  <a:pt x="4487" y="142"/>
                  <a:pt x="4469" y="150"/>
                  <a:pt x="4450" y="162"/>
                </a:cubicBezTo>
                <a:cubicBezTo>
                  <a:pt x="4438" y="169"/>
                  <a:pt x="4422" y="183"/>
                  <a:pt x="4413" y="194"/>
                </a:cubicBezTo>
                <a:cubicBezTo>
                  <a:pt x="4401" y="209"/>
                  <a:pt x="4395" y="223"/>
                  <a:pt x="4395" y="223"/>
                </a:cubicBezTo>
                <a:cubicBezTo>
                  <a:pt x="4395" y="223"/>
                  <a:pt x="4389" y="233"/>
                  <a:pt x="4382" y="240"/>
                </a:cubicBezTo>
                <a:cubicBezTo>
                  <a:pt x="4374" y="247"/>
                  <a:pt x="4364" y="250"/>
                  <a:pt x="4364" y="250"/>
                </a:cubicBezTo>
                <a:cubicBezTo>
                  <a:pt x="4364" y="250"/>
                  <a:pt x="4369" y="259"/>
                  <a:pt x="4385" y="262"/>
                </a:cubicBezTo>
                <a:cubicBezTo>
                  <a:pt x="4396" y="264"/>
                  <a:pt x="4413" y="263"/>
                  <a:pt x="4428" y="260"/>
                </a:cubicBezTo>
                <a:cubicBezTo>
                  <a:pt x="4457" y="254"/>
                  <a:pt x="4496" y="224"/>
                  <a:pt x="4496" y="224"/>
                </a:cubicBezTo>
                <a:cubicBezTo>
                  <a:pt x="4496" y="224"/>
                  <a:pt x="4523" y="200"/>
                  <a:pt x="4537" y="178"/>
                </a:cubicBezTo>
                <a:cubicBezTo>
                  <a:pt x="4550" y="159"/>
                  <a:pt x="4550" y="141"/>
                  <a:pt x="4550" y="141"/>
                </a:cubicBezTo>
                <a:cubicBezTo>
                  <a:pt x="4550" y="141"/>
                  <a:pt x="4548" y="137"/>
                  <a:pt x="4546" y="137"/>
                </a:cubicBezTo>
                <a:cubicBezTo>
                  <a:pt x="4542" y="138"/>
                  <a:pt x="4537" y="143"/>
                  <a:pt x="4537" y="143"/>
                </a:cubicBezTo>
                <a:lnTo>
                  <a:pt x="4442" y="219"/>
                </a:lnTo>
                <a:close/>
                <a:moveTo>
                  <a:pt x="4442" y="45"/>
                </a:moveTo>
                <a:cubicBezTo>
                  <a:pt x="4442" y="45"/>
                  <a:pt x="4479" y="81"/>
                  <a:pt x="4505" y="103"/>
                </a:cubicBezTo>
                <a:cubicBezTo>
                  <a:pt x="4520" y="117"/>
                  <a:pt x="4534" y="125"/>
                  <a:pt x="4534" y="125"/>
                </a:cubicBezTo>
                <a:cubicBezTo>
                  <a:pt x="4534" y="125"/>
                  <a:pt x="4521" y="130"/>
                  <a:pt x="4505" y="126"/>
                </a:cubicBezTo>
                <a:cubicBezTo>
                  <a:pt x="4487" y="122"/>
                  <a:pt x="4469" y="114"/>
                  <a:pt x="4450" y="102"/>
                </a:cubicBezTo>
                <a:cubicBezTo>
                  <a:pt x="4438" y="95"/>
                  <a:pt x="4422" y="81"/>
                  <a:pt x="4413" y="70"/>
                </a:cubicBezTo>
                <a:cubicBezTo>
                  <a:pt x="4401" y="55"/>
                  <a:pt x="4395" y="41"/>
                  <a:pt x="4395" y="41"/>
                </a:cubicBezTo>
                <a:cubicBezTo>
                  <a:pt x="4395" y="41"/>
                  <a:pt x="4389" y="31"/>
                  <a:pt x="4382" y="24"/>
                </a:cubicBezTo>
                <a:cubicBezTo>
                  <a:pt x="4374" y="17"/>
                  <a:pt x="4364" y="14"/>
                  <a:pt x="4364" y="14"/>
                </a:cubicBezTo>
                <a:cubicBezTo>
                  <a:pt x="4364" y="14"/>
                  <a:pt x="4369" y="5"/>
                  <a:pt x="4385" y="2"/>
                </a:cubicBezTo>
                <a:cubicBezTo>
                  <a:pt x="4396" y="0"/>
                  <a:pt x="4413" y="1"/>
                  <a:pt x="4428" y="4"/>
                </a:cubicBezTo>
                <a:cubicBezTo>
                  <a:pt x="4457" y="10"/>
                  <a:pt x="4496" y="40"/>
                  <a:pt x="4496" y="40"/>
                </a:cubicBezTo>
                <a:cubicBezTo>
                  <a:pt x="4496" y="40"/>
                  <a:pt x="4523" y="64"/>
                  <a:pt x="4537" y="86"/>
                </a:cubicBezTo>
                <a:cubicBezTo>
                  <a:pt x="4550" y="105"/>
                  <a:pt x="4550" y="123"/>
                  <a:pt x="4550" y="123"/>
                </a:cubicBezTo>
                <a:cubicBezTo>
                  <a:pt x="4550" y="123"/>
                  <a:pt x="4548" y="127"/>
                  <a:pt x="4546" y="126"/>
                </a:cubicBezTo>
                <a:cubicBezTo>
                  <a:pt x="4542" y="125"/>
                  <a:pt x="4537" y="121"/>
                  <a:pt x="4537" y="121"/>
                </a:cubicBezTo>
                <a:lnTo>
                  <a:pt x="4442" y="45"/>
                </a:lnTo>
                <a:close/>
                <a:moveTo>
                  <a:pt x="4623" y="219"/>
                </a:moveTo>
                <a:cubicBezTo>
                  <a:pt x="4623" y="219"/>
                  <a:pt x="4660" y="183"/>
                  <a:pt x="4686" y="160"/>
                </a:cubicBezTo>
                <a:cubicBezTo>
                  <a:pt x="4701" y="147"/>
                  <a:pt x="4715" y="139"/>
                  <a:pt x="4715" y="139"/>
                </a:cubicBezTo>
                <a:cubicBezTo>
                  <a:pt x="4715" y="139"/>
                  <a:pt x="4702" y="134"/>
                  <a:pt x="4686" y="138"/>
                </a:cubicBezTo>
                <a:cubicBezTo>
                  <a:pt x="4668" y="142"/>
                  <a:pt x="4651" y="150"/>
                  <a:pt x="4631" y="162"/>
                </a:cubicBezTo>
                <a:cubicBezTo>
                  <a:pt x="4619" y="169"/>
                  <a:pt x="4603" y="183"/>
                  <a:pt x="4594" y="194"/>
                </a:cubicBezTo>
                <a:cubicBezTo>
                  <a:pt x="4582" y="209"/>
                  <a:pt x="4576" y="223"/>
                  <a:pt x="4576" y="223"/>
                </a:cubicBezTo>
                <a:cubicBezTo>
                  <a:pt x="4576" y="223"/>
                  <a:pt x="4570" y="233"/>
                  <a:pt x="4563" y="240"/>
                </a:cubicBezTo>
                <a:cubicBezTo>
                  <a:pt x="4555" y="247"/>
                  <a:pt x="4545" y="250"/>
                  <a:pt x="4545" y="250"/>
                </a:cubicBezTo>
                <a:cubicBezTo>
                  <a:pt x="4545" y="250"/>
                  <a:pt x="4550" y="259"/>
                  <a:pt x="4566" y="262"/>
                </a:cubicBezTo>
                <a:cubicBezTo>
                  <a:pt x="4577" y="264"/>
                  <a:pt x="4594" y="263"/>
                  <a:pt x="4609" y="260"/>
                </a:cubicBezTo>
                <a:cubicBezTo>
                  <a:pt x="4638" y="254"/>
                  <a:pt x="4677" y="224"/>
                  <a:pt x="4677" y="224"/>
                </a:cubicBezTo>
                <a:cubicBezTo>
                  <a:pt x="4677" y="224"/>
                  <a:pt x="4704" y="200"/>
                  <a:pt x="4718" y="178"/>
                </a:cubicBezTo>
                <a:cubicBezTo>
                  <a:pt x="4731" y="159"/>
                  <a:pt x="4731" y="141"/>
                  <a:pt x="4731" y="141"/>
                </a:cubicBezTo>
                <a:cubicBezTo>
                  <a:pt x="4731" y="141"/>
                  <a:pt x="4730" y="137"/>
                  <a:pt x="4727" y="137"/>
                </a:cubicBezTo>
                <a:cubicBezTo>
                  <a:pt x="4724" y="138"/>
                  <a:pt x="4718" y="143"/>
                  <a:pt x="4718" y="143"/>
                </a:cubicBezTo>
                <a:lnTo>
                  <a:pt x="4623" y="219"/>
                </a:lnTo>
                <a:close/>
                <a:moveTo>
                  <a:pt x="4623" y="45"/>
                </a:moveTo>
                <a:cubicBezTo>
                  <a:pt x="4623" y="45"/>
                  <a:pt x="4660" y="81"/>
                  <a:pt x="4686" y="103"/>
                </a:cubicBezTo>
                <a:cubicBezTo>
                  <a:pt x="4701" y="117"/>
                  <a:pt x="4715" y="125"/>
                  <a:pt x="4715" y="125"/>
                </a:cubicBezTo>
                <a:cubicBezTo>
                  <a:pt x="4715" y="125"/>
                  <a:pt x="4702" y="130"/>
                  <a:pt x="4686" y="126"/>
                </a:cubicBezTo>
                <a:cubicBezTo>
                  <a:pt x="4668" y="122"/>
                  <a:pt x="4651" y="114"/>
                  <a:pt x="4631" y="102"/>
                </a:cubicBezTo>
                <a:cubicBezTo>
                  <a:pt x="4619" y="95"/>
                  <a:pt x="4603" y="81"/>
                  <a:pt x="4594" y="70"/>
                </a:cubicBezTo>
                <a:cubicBezTo>
                  <a:pt x="4582" y="55"/>
                  <a:pt x="4576" y="41"/>
                  <a:pt x="4576" y="41"/>
                </a:cubicBezTo>
                <a:cubicBezTo>
                  <a:pt x="4576" y="41"/>
                  <a:pt x="4570" y="31"/>
                  <a:pt x="4563" y="24"/>
                </a:cubicBezTo>
                <a:cubicBezTo>
                  <a:pt x="4555" y="17"/>
                  <a:pt x="4545" y="14"/>
                  <a:pt x="4545" y="14"/>
                </a:cubicBezTo>
                <a:cubicBezTo>
                  <a:pt x="4545" y="14"/>
                  <a:pt x="4550" y="5"/>
                  <a:pt x="4566" y="2"/>
                </a:cubicBezTo>
                <a:cubicBezTo>
                  <a:pt x="4577" y="0"/>
                  <a:pt x="4594" y="1"/>
                  <a:pt x="4609" y="4"/>
                </a:cubicBezTo>
                <a:cubicBezTo>
                  <a:pt x="4638" y="10"/>
                  <a:pt x="4677" y="40"/>
                  <a:pt x="4677" y="40"/>
                </a:cubicBezTo>
                <a:cubicBezTo>
                  <a:pt x="4677" y="40"/>
                  <a:pt x="4704" y="64"/>
                  <a:pt x="4718" y="86"/>
                </a:cubicBezTo>
                <a:cubicBezTo>
                  <a:pt x="4731" y="105"/>
                  <a:pt x="4731" y="123"/>
                  <a:pt x="4731" y="123"/>
                </a:cubicBezTo>
                <a:cubicBezTo>
                  <a:pt x="4731" y="123"/>
                  <a:pt x="4730" y="127"/>
                  <a:pt x="4727" y="126"/>
                </a:cubicBezTo>
                <a:cubicBezTo>
                  <a:pt x="4724" y="125"/>
                  <a:pt x="4718" y="121"/>
                  <a:pt x="4718" y="121"/>
                </a:cubicBezTo>
                <a:lnTo>
                  <a:pt x="4623" y="45"/>
                </a:lnTo>
                <a:close/>
                <a:moveTo>
                  <a:pt x="78" y="219"/>
                </a:moveTo>
                <a:cubicBezTo>
                  <a:pt x="78" y="219"/>
                  <a:pt x="116" y="183"/>
                  <a:pt x="141" y="160"/>
                </a:cubicBezTo>
                <a:cubicBezTo>
                  <a:pt x="156" y="147"/>
                  <a:pt x="170" y="139"/>
                  <a:pt x="170" y="139"/>
                </a:cubicBezTo>
                <a:cubicBezTo>
                  <a:pt x="170" y="139"/>
                  <a:pt x="157" y="134"/>
                  <a:pt x="141" y="138"/>
                </a:cubicBezTo>
                <a:cubicBezTo>
                  <a:pt x="123" y="142"/>
                  <a:pt x="106" y="150"/>
                  <a:pt x="86" y="162"/>
                </a:cubicBezTo>
                <a:cubicBezTo>
                  <a:pt x="74" y="169"/>
                  <a:pt x="58" y="183"/>
                  <a:pt x="49" y="194"/>
                </a:cubicBezTo>
                <a:cubicBezTo>
                  <a:pt x="37" y="209"/>
                  <a:pt x="31" y="223"/>
                  <a:pt x="31" y="223"/>
                </a:cubicBezTo>
                <a:cubicBezTo>
                  <a:pt x="31" y="223"/>
                  <a:pt x="25" y="233"/>
                  <a:pt x="18" y="240"/>
                </a:cubicBezTo>
                <a:cubicBezTo>
                  <a:pt x="10" y="247"/>
                  <a:pt x="0" y="250"/>
                  <a:pt x="0" y="250"/>
                </a:cubicBezTo>
                <a:cubicBezTo>
                  <a:pt x="0" y="250"/>
                  <a:pt x="6" y="259"/>
                  <a:pt x="21" y="262"/>
                </a:cubicBezTo>
                <a:cubicBezTo>
                  <a:pt x="32" y="264"/>
                  <a:pt x="50" y="263"/>
                  <a:pt x="64" y="260"/>
                </a:cubicBezTo>
                <a:cubicBezTo>
                  <a:pt x="94" y="254"/>
                  <a:pt x="132" y="224"/>
                  <a:pt x="132" y="224"/>
                </a:cubicBezTo>
                <a:cubicBezTo>
                  <a:pt x="132" y="224"/>
                  <a:pt x="159" y="200"/>
                  <a:pt x="174" y="178"/>
                </a:cubicBezTo>
                <a:cubicBezTo>
                  <a:pt x="186" y="159"/>
                  <a:pt x="186" y="141"/>
                  <a:pt x="186" y="141"/>
                </a:cubicBezTo>
                <a:cubicBezTo>
                  <a:pt x="186" y="141"/>
                  <a:pt x="185" y="137"/>
                  <a:pt x="182" y="137"/>
                </a:cubicBezTo>
                <a:cubicBezTo>
                  <a:pt x="179" y="138"/>
                  <a:pt x="173" y="143"/>
                  <a:pt x="173" y="143"/>
                </a:cubicBezTo>
                <a:lnTo>
                  <a:pt x="78" y="219"/>
                </a:lnTo>
                <a:close/>
                <a:moveTo>
                  <a:pt x="78" y="45"/>
                </a:moveTo>
                <a:cubicBezTo>
                  <a:pt x="78" y="45"/>
                  <a:pt x="116" y="81"/>
                  <a:pt x="141" y="103"/>
                </a:cubicBezTo>
                <a:cubicBezTo>
                  <a:pt x="156" y="117"/>
                  <a:pt x="170" y="125"/>
                  <a:pt x="170" y="125"/>
                </a:cubicBezTo>
                <a:cubicBezTo>
                  <a:pt x="170" y="125"/>
                  <a:pt x="157" y="130"/>
                  <a:pt x="141" y="126"/>
                </a:cubicBezTo>
                <a:cubicBezTo>
                  <a:pt x="123" y="122"/>
                  <a:pt x="106" y="114"/>
                  <a:pt x="86" y="102"/>
                </a:cubicBezTo>
                <a:cubicBezTo>
                  <a:pt x="74" y="95"/>
                  <a:pt x="58" y="81"/>
                  <a:pt x="49" y="70"/>
                </a:cubicBezTo>
                <a:cubicBezTo>
                  <a:pt x="37" y="55"/>
                  <a:pt x="31" y="41"/>
                  <a:pt x="31" y="41"/>
                </a:cubicBezTo>
                <a:cubicBezTo>
                  <a:pt x="31" y="41"/>
                  <a:pt x="25" y="31"/>
                  <a:pt x="18" y="24"/>
                </a:cubicBezTo>
                <a:cubicBezTo>
                  <a:pt x="10" y="17"/>
                  <a:pt x="0" y="14"/>
                  <a:pt x="0" y="14"/>
                </a:cubicBezTo>
                <a:cubicBezTo>
                  <a:pt x="0" y="14"/>
                  <a:pt x="6" y="5"/>
                  <a:pt x="21" y="2"/>
                </a:cubicBezTo>
                <a:cubicBezTo>
                  <a:pt x="32" y="0"/>
                  <a:pt x="50" y="1"/>
                  <a:pt x="64" y="4"/>
                </a:cubicBezTo>
                <a:cubicBezTo>
                  <a:pt x="94" y="10"/>
                  <a:pt x="132" y="40"/>
                  <a:pt x="132" y="40"/>
                </a:cubicBezTo>
                <a:cubicBezTo>
                  <a:pt x="132" y="40"/>
                  <a:pt x="159" y="64"/>
                  <a:pt x="174" y="86"/>
                </a:cubicBezTo>
                <a:cubicBezTo>
                  <a:pt x="186" y="105"/>
                  <a:pt x="186" y="123"/>
                  <a:pt x="186" y="123"/>
                </a:cubicBezTo>
                <a:cubicBezTo>
                  <a:pt x="186" y="123"/>
                  <a:pt x="185" y="127"/>
                  <a:pt x="182" y="126"/>
                </a:cubicBezTo>
                <a:cubicBezTo>
                  <a:pt x="179" y="125"/>
                  <a:pt x="173" y="121"/>
                  <a:pt x="173" y="121"/>
                </a:cubicBezTo>
                <a:lnTo>
                  <a:pt x="78" y="45"/>
                </a:lnTo>
                <a:close/>
                <a:moveTo>
                  <a:pt x="260" y="219"/>
                </a:moveTo>
                <a:cubicBezTo>
                  <a:pt x="260" y="219"/>
                  <a:pt x="297" y="183"/>
                  <a:pt x="323" y="160"/>
                </a:cubicBezTo>
                <a:cubicBezTo>
                  <a:pt x="338" y="147"/>
                  <a:pt x="351" y="139"/>
                  <a:pt x="351" y="139"/>
                </a:cubicBezTo>
                <a:cubicBezTo>
                  <a:pt x="351" y="139"/>
                  <a:pt x="338" y="134"/>
                  <a:pt x="322" y="138"/>
                </a:cubicBezTo>
                <a:cubicBezTo>
                  <a:pt x="304" y="142"/>
                  <a:pt x="287" y="150"/>
                  <a:pt x="267" y="162"/>
                </a:cubicBezTo>
                <a:cubicBezTo>
                  <a:pt x="255" y="169"/>
                  <a:pt x="239" y="183"/>
                  <a:pt x="230" y="194"/>
                </a:cubicBezTo>
                <a:cubicBezTo>
                  <a:pt x="218" y="209"/>
                  <a:pt x="213" y="223"/>
                  <a:pt x="213" y="223"/>
                </a:cubicBezTo>
                <a:cubicBezTo>
                  <a:pt x="213" y="223"/>
                  <a:pt x="207" y="233"/>
                  <a:pt x="199" y="240"/>
                </a:cubicBezTo>
                <a:cubicBezTo>
                  <a:pt x="191" y="247"/>
                  <a:pt x="181" y="250"/>
                  <a:pt x="181" y="250"/>
                </a:cubicBezTo>
                <a:cubicBezTo>
                  <a:pt x="181" y="250"/>
                  <a:pt x="187" y="259"/>
                  <a:pt x="202" y="262"/>
                </a:cubicBezTo>
                <a:cubicBezTo>
                  <a:pt x="213" y="264"/>
                  <a:pt x="231" y="263"/>
                  <a:pt x="245" y="260"/>
                </a:cubicBezTo>
                <a:cubicBezTo>
                  <a:pt x="275" y="254"/>
                  <a:pt x="313" y="224"/>
                  <a:pt x="313" y="224"/>
                </a:cubicBezTo>
                <a:cubicBezTo>
                  <a:pt x="313" y="224"/>
                  <a:pt x="340" y="200"/>
                  <a:pt x="355" y="178"/>
                </a:cubicBezTo>
                <a:cubicBezTo>
                  <a:pt x="367" y="159"/>
                  <a:pt x="367" y="141"/>
                  <a:pt x="367" y="141"/>
                </a:cubicBezTo>
                <a:cubicBezTo>
                  <a:pt x="367" y="141"/>
                  <a:pt x="366" y="137"/>
                  <a:pt x="363" y="137"/>
                </a:cubicBezTo>
                <a:cubicBezTo>
                  <a:pt x="360" y="138"/>
                  <a:pt x="354" y="143"/>
                  <a:pt x="354" y="143"/>
                </a:cubicBezTo>
                <a:lnTo>
                  <a:pt x="260" y="219"/>
                </a:lnTo>
                <a:close/>
                <a:moveTo>
                  <a:pt x="260" y="45"/>
                </a:moveTo>
                <a:cubicBezTo>
                  <a:pt x="260" y="45"/>
                  <a:pt x="297" y="81"/>
                  <a:pt x="323" y="103"/>
                </a:cubicBezTo>
                <a:cubicBezTo>
                  <a:pt x="338" y="117"/>
                  <a:pt x="351" y="125"/>
                  <a:pt x="351" y="125"/>
                </a:cubicBezTo>
                <a:cubicBezTo>
                  <a:pt x="351" y="125"/>
                  <a:pt x="338" y="130"/>
                  <a:pt x="322" y="126"/>
                </a:cubicBezTo>
                <a:cubicBezTo>
                  <a:pt x="304" y="122"/>
                  <a:pt x="287" y="114"/>
                  <a:pt x="267" y="102"/>
                </a:cubicBezTo>
                <a:cubicBezTo>
                  <a:pt x="255" y="95"/>
                  <a:pt x="239" y="81"/>
                  <a:pt x="230" y="70"/>
                </a:cubicBezTo>
                <a:cubicBezTo>
                  <a:pt x="218" y="55"/>
                  <a:pt x="213" y="41"/>
                  <a:pt x="213" y="41"/>
                </a:cubicBezTo>
                <a:cubicBezTo>
                  <a:pt x="213" y="41"/>
                  <a:pt x="207" y="31"/>
                  <a:pt x="199" y="24"/>
                </a:cubicBezTo>
                <a:cubicBezTo>
                  <a:pt x="191" y="17"/>
                  <a:pt x="181" y="14"/>
                  <a:pt x="181" y="14"/>
                </a:cubicBezTo>
                <a:cubicBezTo>
                  <a:pt x="181" y="14"/>
                  <a:pt x="187" y="5"/>
                  <a:pt x="202" y="2"/>
                </a:cubicBezTo>
                <a:cubicBezTo>
                  <a:pt x="213" y="0"/>
                  <a:pt x="231" y="1"/>
                  <a:pt x="245" y="4"/>
                </a:cubicBezTo>
                <a:cubicBezTo>
                  <a:pt x="275" y="10"/>
                  <a:pt x="313" y="40"/>
                  <a:pt x="313" y="40"/>
                </a:cubicBezTo>
                <a:cubicBezTo>
                  <a:pt x="313" y="40"/>
                  <a:pt x="340" y="64"/>
                  <a:pt x="355" y="86"/>
                </a:cubicBezTo>
                <a:cubicBezTo>
                  <a:pt x="367" y="105"/>
                  <a:pt x="367" y="123"/>
                  <a:pt x="367" y="123"/>
                </a:cubicBezTo>
                <a:cubicBezTo>
                  <a:pt x="367" y="123"/>
                  <a:pt x="366" y="127"/>
                  <a:pt x="363" y="126"/>
                </a:cubicBezTo>
                <a:cubicBezTo>
                  <a:pt x="360" y="125"/>
                  <a:pt x="354" y="121"/>
                  <a:pt x="354" y="121"/>
                </a:cubicBezTo>
                <a:lnTo>
                  <a:pt x="260" y="45"/>
                </a:lnTo>
                <a:close/>
                <a:moveTo>
                  <a:pt x="441" y="219"/>
                </a:moveTo>
                <a:cubicBezTo>
                  <a:pt x="441" y="219"/>
                  <a:pt x="478" y="183"/>
                  <a:pt x="504" y="160"/>
                </a:cubicBezTo>
                <a:cubicBezTo>
                  <a:pt x="519" y="147"/>
                  <a:pt x="532" y="139"/>
                  <a:pt x="532" y="139"/>
                </a:cubicBezTo>
                <a:cubicBezTo>
                  <a:pt x="532" y="139"/>
                  <a:pt x="519" y="134"/>
                  <a:pt x="503" y="138"/>
                </a:cubicBezTo>
                <a:cubicBezTo>
                  <a:pt x="486" y="142"/>
                  <a:pt x="468" y="150"/>
                  <a:pt x="448" y="162"/>
                </a:cubicBezTo>
                <a:cubicBezTo>
                  <a:pt x="436" y="169"/>
                  <a:pt x="420" y="183"/>
                  <a:pt x="411" y="194"/>
                </a:cubicBezTo>
                <a:cubicBezTo>
                  <a:pt x="399" y="209"/>
                  <a:pt x="394" y="223"/>
                  <a:pt x="394" y="223"/>
                </a:cubicBezTo>
                <a:cubicBezTo>
                  <a:pt x="394" y="223"/>
                  <a:pt x="388" y="233"/>
                  <a:pt x="380" y="240"/>
                </a:cubicBezTo>
                <a:cubicBezTo>
                  <a:pt x="372" y="247"/>
                  <a:pt x="362" y="250"/>
                  <a:pt x="362" y="250"/>
                </a:cubicBezTo>
                <a:cubicBezTo>
                  <a:pt x="362" y="250"/>
                  <a:pt x="368" y="259"/>
                  <a:pt x="384" y="262"/>
                </a:cubicBezTo>
                <a:cubicBezTo>
                  <a:pt x="394" y="264"/>
                  <a:pt x="412" y="263"/>
                  <a:pt x="426" y="260"/>
                </a:cubicBezTo>
                <a:cubicBezTo>
                  <a:pt x="456" y="254"/>
                  <a:pt x="494" y="224"/>
                  <a:pt x="494" y="224"/>
                </a:cubicBezTo>
                <a:cubicBezTo>
                  <a:pt x="494" y="224"/>
                  <a:pt x="522" y="200"/>
                  <a:pt x="536" y="178"/>
                </a:cubicBezTo>
                <a:cubicBezTo>
                  <a:pt x="548" y="159"/>
                  <a:pt x="548" y="141"/>
                  <a:pt x="548" y="141"/>
                </a:cubicBezTo>
                <a:cubicBezTo>
                  <a:pt x="548" y="141"/>
                  <a:pt x="547" y="137"/>
                  <a:pt x="544" y="137"/>
                </a:cubicBezTo>
                <a:cubicBezTo>
                  <a:pt x="541" y="138"/>
                  <a:pt x="535" y="143"/>
                  <a:pt x="535" y="143"/>
                </a:cubicBezTo>
                <a:lnTo>
                  <a:pt x="441" y="219"/>
                </a:lnTo>
                <a:close/>
                <a:moveTo>
                  <a:pt x="441" y="45"/>
                </a:moveTo>
                <a:cubicBezTo>
                  <a:pt x="441" y="45"/>
                  <a:pt x="478" y="81"/>
                  <a:pt x="504" y="103"/>
                </a:cubicBezTo>
                <a:cubicBezTo>
                  <a:pt x="519" y="117"/>
                  <a:pt x="532" y="125"/>
                  <a:pt x="532" y="125"/>
                </a:cubicBezTo>
                <a:cubicBezTo>
                  <a:pt x="532" y="125"/>
                  <a:pt x="519" y="130"/>
                  <a:pt x="503" y="126"/>
                </a:cubicBezTo>
                <a:cubicBezTo>
                  <a:pt x="486" y="122"/>
                  <a:pt x="468" y="114"/>
                  <a:pt x="448" y="102"/>
                </a:cubicBezTo>
                <a:cubicBezTo>
                  <a:pt x="436" y="95"/>
                  <a:pt x="420" y="81"/>
                  <a:pt x="411" y="70"/>
                </a:cubicBezTo>
                <a:cubicBezTo>
                  <a:pt x="399" y="55"/>
                  <a:pt x="394" y="41"/>
                  <a:pt x="394" y="41"/>
                </a:cubicBezTo>
                <a:cubicBezTo>
                  <a:pt x="394" y="41"/>
                  <a:pt x="388" y="31"/>
                  <a:pt x="380" y="24"/>
                </a:cubicBezTo>
                <a:cubicBezTo>
                  <a:pt x="372" y="17"/>
                  <a:pt x="362" y="14"/>
                  <a:pt x="362" y="14"/>
                </a:cubicBezTo>
                <a:cubicBezTo>
                  <a:pt x="362" y="14"/>
                  <a:pt x="368" y="5"/>
                  <a:pt x="384" y="2"/>
                </a:cubicBezTo>
                <a:cubicBezTo>
                  <a:pt x="394" y="0"/>
                  <a:pt x="412" y="1"/>
                  <a:pt x="426" y="4"/>
                </a:cubicBezTo>
                <a:cubicBezTo>
                  <a:pt x="456" y="10"/>
                  <a:pt x="494" y="40"/>
                  <a:pt x="494" y="40"/>
                </a:cubicBezTo>
                <a:cubicBezTo>
                  <a:pt x="494" y="40"/>
                  <a:pt x="522" y="64"/>
                  <a:pt x="536" y="86"/>
                </a:cubicBezTo>
                <a:cubicBezTo>
                  <a:pt x="548" y="105"/>
                  <a:pt x="548" y="123"/>
                  <a:pt x="548" y="123"/>
                </a:cubicBezTo>
                <a:cubicBezTo>
                  <a:pt x="548" y="123"/>
                  <a:pt x="547" y="127"/>
                  <a:pt x="544" y="126"/>
                </a:cubicBezTo>
                <a:cubicBezTo>
                  <a:pt x="541" y="125"/>
                  <a:pt x="535" y="121"/>
                  <a:pt x="535" y="121"/>
                </a:cubicBezTo>
                <a:lnTo>
                  <a:pt x="441" y="45"/>
                </a:lnTo>
                <a:close/>
                <a:moveTo>
                  <a:pt x="622" y="219"/>
                </a:moveTo>
                <a:cubicBezTo>
                  <a:pt x="622" y="219"/>
                  <a:pt x="659" y="183"/>
                  <a:pt x="685" y="160"/>
                </a:cubicBezTo>
                <a:cubicBezTo>
                  <a:pt x="700" y="147"/>
                  <a:pt x="713" y="139"/>
                  <a:pt x="713" y="139"/>
                </a:cubicBezTo>
                <a:cubicBezTo>
                  <a:pt x="713" y="139"/>
                  <a:pt x="700" y="134"/>
                  <a:pt x="684" y="138"/>
                </a:cubicBezTo>
                <a:cubicBezTo>
                  <a:pt x="667" y="142"/>
                  <a:pt x="649" y="150"/>
                  <a:pt x="629" y="162"/>
                </a:cubicBezTo>
                <a:cubicBezTo>
                  <a:pt x="617" y="169"/>
                  <a:pt x="602" y="183"/>
                  <a:pt x="593" y="194"/>
                </a:cubicBezTo>
                <a:cubicBezTo>
                  <a:pt x="580" y="209"/>
                  <a:pt x="575" y="223"/>
                  <a:pt x="575" y="223"/>
                </a:cubicBezTo>
                <a:cubicBezTo>
                  <a:pt x="575" y="223"/>
                  <a:pt x="569" y="233"/>
                  <a:pt x="561" y="240"/>
                </a:cubicBezTo>
                <a:cubicBezTo>
                  <a:pt x="553" y="247"/>
                  <a:pt x="543" y="250"/>
                  <a:pt x="543" y="250"/>
                </a:cubicBezTo>
                <a:cubicBezTo>
                  <a:pt x="543" y="250"/>
                  <a:pt x="549" y="259"/>
                  <a:pt x="565" y="262"/>
                </a:cubicBezTo>
                <a:cubicBezTo>
                  <a:pt x="575" y="264"/>
                  <a:pt x="593" y="263"/>
                  <a:pt x="607" y="260"/>
                </a:cubicBezTo>
                <a:cubicBezTo>
                  <a:pt x="637" y="254"/>
                  <a:pt x="675" y="224"/>
                  <a:pt x="675" y="224"/>
                </a:cubicBezTo>
                <a:cubicBezTo>
                  <a:pt x="675" y="224"/>
                  <a:pt x="703" y="200"/>
                  <a:pt x="717" y="178"/>
                </a:cubicBezTo>
                <a:cubicBezTo>
                  <a:pt x="730" y="159"/>
                  <a:pt x="729" y="141"/>
                  <a:pt x="729" y="141"/>
                </a:cubicBezTo>
                <a:cubicBezTo>
                  <a:pt x="729" y="141"/>
                  <a:pt x="728" y="137"/>
                  <a:pt x="725" y="137"/>
                </a:cubicBezTo>
                <a:cubicBezTo>
                  <a:pt x="722" y="138"/>
                  <a:pt x="716" y="143"/>
                  <a:pt x="716" y="143"/>
                </a:cubicBezTo>
                <a:lnTo>
                  <a:pt x="622" y="219"/>
                </a:lnTo>
                <a:close/>
                <a:moveTo>
                  <a:pt x="622" y="45"/>
                </a:moveTo>
                <a:cubicBezTo>
                  <a:pt x="622" y="45"/>
                  <a:pt x="659" y="81"/>
                  <a:pt x="685" y="103"/>
                </a:cubicBezTo>
                <a:cubicBezTo>
                  <a:pt x="700" y="117"/>
                  <a:pt x="713" y="125"/>
                  <a:pt x="713" y="125"/>
                </a:cubicBezTo>
                <a:cubicBezTo>
                  <a:pt x="713" y="125"/>
                  <a:pt x="700" y="130"/>
                  <a:pt x="684" y="126"/>
                </a:cubicBezTo>
                <a:cubicBezTo>
                  <a:pt x="667" y="122"/>
                  <a:pt x="649" y="114"/>
                  <a:pt x="629" y="102"/>
                </a:cubicBezTo>
                <a:cubicBezTo>
                  <a:pt x="617" y="95"/>
                  <a:pt x="602" y="81"/>
                  <a:pt x="593" y="70"/>
                </a:cubicBezTo>
                <a:cubicBezTo>
                  <a:pt x="580" y="55"/>
                  <a:pt x="575" y="41"/>
                  <a:pt x="575" y="41"/>
                </a:cubicBezTo>
                <a:cubicBezTo>
                  <a:pt x="575" y="41"/>
                  <a:pt x="569" y="31"/>
                  <a:pt x="561" y="24"/>
                </a:cubicBezTo>
                <a:cubicBezTo>
                  <a:pt x="553" y="17"/>
                  <a:pt x="543" y="14"/>
                  <a:pt x="543" y="14"/>
                </a:cubicBezTo>
                <a:cubicBezTo>
                  <a:pt x="543" y="14"/>
                  <a:pt x="549" y="5"/>
                  <a:pt x="565" y="2"/>
                </a:cubicBezTo>
                <a:cubicBezTo>
                  <a:pt x="575" y="0"/>
                  <a:pt x="593" y="1"/>
                  <a:pt x="607" y="4"/>
                </a:cubicBezTo>
                <a:cubicBezTo>
                  <a:pt x="637" y="10"/>
                  <a:pt x="675" y="40"/>
                  <a:pt x="675" y="40"/>
                </a:cubicBezTo>
                <a:cubicBezTo>
                  <a:pt x="675" y="40"/>
                  <a:pt x="703" y="64"/>
                  <a:pt x="717" y="86"/>
                </a:cubicBezTo>
                <a:cubicBezTo>
                  <a:pt x="730" y="105"/>
                  <a:pt x="729" y="123"/>
                  <a:pt x="729" y="123"/>
                </a:cubicBezTo>
                <a:cubicBezTo>
                  <a:pt x="729" y="123"/>
                  <a:pt x="728" y="127"/>
                  <a:pt x="725" y="126"/>
                </a:cubicBezTo>
                <a:cubicBezTo>
                  <a:pt x="722" y="125"/>
                  <a:pt x="716" y="121"/>
                  <a:pt x="716" y="121"/>
                </a:cubicBezTo>
                <a:lnTo>
                  <a:pt x="622" y="4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879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 autoUpdateAnimBg="0"/>
      <p:bldP spid="27658" grpId="0" autoUpdateAnimBg="0"/>
      <p:bldP spid="2766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6">
            <a:extLst>
              <a:ext uri="{FF2B5EF4-FFF2-40B4-BE49-F238E27FC236}">
                <a16:creationId xmlns:a16="http://schemas.microsoft.com/office/drawing/2014/main" id="{E085D9F4-7F2A-40CF-91F1-82607D7CE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171450"/>
            <a:ext cx="387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</a:rPr>
              <a:t>山东欧通涉案财物中心优势</a:t>
            </a:r>
          </a:p>
        </p:txBody>
      </p:sp>
      <p:sp>
        <p:nvSpPr>
          <p:cNvPr id="30723" name="Freeform 40">
            <a:extLst>
              <a:ext uri="{FF2B5EF4-FFF2-40B4-BE49-F238E27FC236}">
                <a16:creationId xmlns:a16="http://schemas.microsoft.com/office/drawing/2014/main" id="{CE94370F-1FF2-4805-87B7-F12FBDF8043F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0724" name="直接连接符 46">
            <a:extLst>
              <a:ext uri="{FF2B5EF4-FFF2-40B4-BE49-F238E27FC236}">
                <a16:creationId xmlns:a16="http://schemas.microsoft.com/office/drawing/2014/main" id="{4D8B7CB6-AFBC-488C-AAC1-4BA16540928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5" name="圆角矩形 4">
            <a:extLst>
              <a:ext uri="{FF2B5EF4-FFF2-40B4-BE49-F238E27FC236}">
                <a16:creationId xmlns:a16="http://schemas.microsoft.com/office/drawing/2014/main" id="{EDFAED5A-03CF-40C4-B088-6F641547F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33413"/>
            <a:ext cx="2517775" cy="2238375"/>
          </a:xfrm>
          <a:prstGeom prst="roundRect">
            <a:avLst>
              <a:gd name="adj" fmla="val 0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grpSp>
        <p:nvGrpSpPr>
          <p:cNvPr id="2" name="组合 5">
            <a:extLst>
              <a:ext uri="{FF2B5EF4-FFF2-40B4-BE49-F238E27FC236}">
                <a16:creationId xmlns:a16="http://schemas.microsoft.com/office/drawing/2014/main" id="{EB7242D1-9E38-4F3C-A35C-1A3BCD22A08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564187" y="2587626"/>
            <a:ext cx="1420813" cy="2252662"/>
            <a:chOff x="0" y="0"/>
            <a:chExt cx="1421099" cy="2422698"/>
          </a:xfrm>
        </p:grpSpPr>
        <p:sp>
          <p:nvSpPr>
            <p:cNvPr id="60445" name="圆角矩形 6">
              <a:extLst>
                <a:ext uri="{FF2B5EF4-FFF2-40B4-BE49-F238E27FC236}">
                  <a16:creationId xmlns:a16="http://schemas.microsoft.com/office/drawing/2014/main" id="{EC9C1102-5C21-4C26-B76C-BD82CE054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21099" cy="2422698"/>
            </a:xfrm>
            <a:prstGeom prst="roundRect">
              <a:avLst>
                <a:gd name="adj" fmla="val 16667"/>
              </a:avLst>
            </a:prstGeom>
            <a:solidFill>
              <a:srgbClr val="C2D4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446" name="圆角矩形 7">
              <a:extLst>
                <a:ext uri="{FF2B5EF4-FFF2-40B4-BE49-F238E27FC236}">
                  <a16:creationId xmlns:a16="http://schemas.microsoft.com/office/drawing/2014/main" id="{3678AF09-3E1D-424F-B538-505ABC3A4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63" y="170358"/>
              <a:ext cx="1112573" cy="2081982"/>
            </a:xfrm>
            <a:prstGeom prst="roundRect">
              <a:avLst>
                <a:gd name="adj" fmla="val 13241"/>
              </a:avLst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8">
            <a:extLst>
              <a:ext uri="{FF2B5EF4-FFF2-40B4-BE49-F238E27FC236}">
                <a16:creationId xmlns:a16="http://schemas.microsoft.com/office/drawing/2014/main" id="{D3BB874A-229B-4039-9FD2-F7D05D29B5D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389981" y="2588419"/>
            <a:ext cx="1420813" cy="2251075"/>
            <a:chOff x="0" y="0"/>
            <a:chExt cx="1421099" cy="2422698"/>
          </a:xfrm>
        </p:grpSpPr>
        <p:sp>
          <p:nvSpPr>
            <p:cNvPr id="60443" name="圆角矩形 9">
              <a:extLst>
                <a:ext uri="{FF2B5EF4-FFF2-40B4-BE49-F238E27FC236}">
                  <a16:creationId xmlns:a16="http://schemas.microsoft.com/office/drawing/2014/main" id="{F1D42755-DFC4-4575-81CA-70E1F3803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21099" cy="242269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444" name="圆角矩形 10">
              <a:extLst>
                <a:ext uri="{FF2B5EF4-FFF2-40B4-BE49-F238E27FC236}">
                  <a16:creationId xmlns:a16="http://schemas.microsoft.com/office/drawing/2014/main" id="{A3C1C971-3529-4866-B2B5-8A272DC57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63" y="170358"/>
              <a:ext cx="1112573" cy="2081982"/>
            </a:xfrm>
            <a:prstGeom prst="roundRect">
              <a:avLst>
                <a:gd name="adj" fmla="val 13241"/>
              </a:avLst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11">
            <a:extLst>
              <a:ext uri="{FF2B5EF4-FFF2-40B4-BE49-F238E27FC236}">
                <a16:creationId xmlns:a16="http://schemas.microsoft.com/office/drawing/2014/main" id="{A7B17E5A-52D9-47BC-B040-3F634180E798}"/>
              </a:ext>
            </a:extLst>
          </p:cNvPr>
          <p:cNvGrpSpPr>
            <a:grpSpLocks/>
          </p:cNvGrpSpPr>
          <p:nvPr/>
        </p:nvGrpSpPr>
        <p:grpSpPr bwMode="auto">
          <a:xfrm>
            <a:off x="3970338" y="1412875"/>
            <a:ext cx="1420812" cy="1944688"/>
            <a:chOff x="0" y="0"/>
            <a:chExt cx="1421099" cy="2422698"/>
          </a:xfrm>
        </p:grpSpPr>
        <p:sp>
          <p:nvSpPr>
            <p:cNvPr id="60441" name="圆角矩形 12">
              <a:extLst>
                <a:ext uri="{FF2B5EF4-FFF2-40B4-BE49-F238E27FC236}">
                  <a16:creationId xmlns:a16="http://schemas.microsoft.com/office/drawing/2014/main" id="{C634BC59-A98D-490C-89E6-ABB60C1D3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21099" cy="242269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442" name="圆角矩形 13">
              <a:extLst>
                <a:ext uri="{FF2B5EF4-FFF2-40B4-BE49-F238E27FC236}">
                  <a16:creationId xmlns:a16="http://schemas.microsoft.com/office/drawing/2014/main" id="{8225DB26-03BB-4183-9B48-10F261909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63" y="170358"/>
              <a:ext cx="1112573" cy="2081982"/>
            </a:xfrm>
            <a:prstGeom prst="roundRect">
              <a:avLst>
                <a:gd name="adj" fmla="val 13241"/>
              </a:avLst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14">
            <a:extLst>
              <a:ext uri="{FF2B5EF4-FFF2-40B4-BE49-F238E27FC236}">
                <a16:creationId xmlns:a16="http://schemas.microsoft.com/office/drawing/2014/main" id="{A0E3A6D7-9577-4A70-B981-5CB9863735C8}"/>
              </a:ext>
            </a:extLst>
          </p:cNvPr>
          <p:cNvGrpSpPr>
            <a:grpSpLocks/>
          </p:cNvGrpSpPr>
          <p:nvPr/>
        </p:nvGrpSpPr>
        <p:grpSpPr bwMode="auto">
          <a:xfrm>
            <a:off x="3970338" y="4076700"/>
            <a:ext cx="1420812" cy="1944688"/>
            <a:chOff x="0" y="0"/>
            <a:chExt cx="1421099" cy="2422698"/>
          </a:xfrm>
        </p:grpSpPr>
        <p:sp>
          <p:nvSpPr>
            <p:cNvPr id="60439" name="圆角矩形 15">
              <a:extLst>
                <a:ext uri="{FF2B5EF4-FFF2-40B4-BE49-F238E27FC236}">
                  <a16:creationId xmlns:a16="http://schemas.microsoft.com/office/drawing/2014/main" id="{377D30B1-044E-4D64-AF1D-D54AADE19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21099" cy="2422698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0440" name="圆角矩形 16">
              <a:extLst>
                <a:ext uri="{FF2B5EF4-FFF2-40B4-BE49-F238E27FC236}">
                  <a16:creationId xmlns:a16="http://schemas.microsoft.com/office/drawing/2014/main" id="{00EF9640-C9C1-4100-BD5D-DA611F33F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263" y="170358"/>
              <a:ext cx="1112573" cy="2081982"/>
            </a:xfrm>
            <a:prstGeom prst="roundRect">
              <a:avLst>
                <a:gd name="adj" fmla="val 13241"/>
              </a:avLst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30738" name="矩形 17">
            <a:extLst>
              <a:ext uri="{FF2B5EF4-FFF2-40B4-BE49-F238E27FC236}">
                <a16:creationId xmlns:a16="http://schemas.microsoft.com/office/drawing/2014/main" id="{1BFEF2A6-0AF2-45AD-930F-53347C54683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3850482" y="2944018"/>
            <a:ext cx="1536700" cy="1535113"/>
          </a:xfrm>
          <a:prstGeom prst="rect">
            <a:avLst/>
          </a:prstGeom>
          <a:solidFill>
            <a:schemeClr val="bg1"/>
          </a:solidFill>
          <a:ln w="9525">
            <a:solidFill>
              <a:srgbClr val="F8F8F8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0739" name="TextBox 18">
            <a:extLst>
              <a:ext uri="{FF2B5EF4-FFF2-40B4-BE49-F238E27FC236}">
                <a16:creationId xmlns:a16="http://schemas.microsoft.com/office/drawing/2014/main" id="{46836865-7D97-4526-826A-870B623AD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1720850"/>
            <a:ext cx="13779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</a:rPr>
              <a:t>符合法规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</a:rPr>
              <a:t>实现信息化管理</a:t>
            </a:r>
          </a:p>
        </p:txBody>
      </p:sp>
      <p:sp>
        <p:nvSpPr>
          <p:cNvPr id="30740" name="TextBox 19">
            <a:extLst>
              <a:ext uri="{FF2B5EF4-FFF2-40B4-BE49-F238E27FC236}">
                <a16:creationId xmlns:a16="http://schemas.microsoft.com/office/drawing/2014/main" id="{94EAAECC-500A-49FF-BEB2-89755BD8E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4325" y="5040313"/>
            <a:ext cx="11080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</a:rPr>
              <a:t>无缝对接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</a:rPr>
              <a:t>快捷管理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741" name="TextBox 20">
            <a:extLst>
              <a:ext uri="{FF2B5EF4-FFF2-40B4-BE49-F238E27FC236}">
                <a16:creationId xmlns:a16="http://schemas.microsoft.com/office/drawing/2014/main" id="{8C780FA0-2FC5-4FBE-9299-ED17698B7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370263"/>
            <a:ext cx="15700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</a:rPr>
              <a:t>严格把控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algn="ctr"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</a:rPr>
              <a:t>杜绝管理漏洞</a:t>
            </a:r>
          </a:p>
        </p:txBody>
      </p:sp>
      <p:sp>
        <p:nvSpPr>
          <p:cNvPr id="30742" name="TextBox 21">
            <a:extLst>
              <a:ext uri="{FF2B5EF4-FFF2-40B4-BE49-F238E27FC236}">
                <a16:creationId xmlns:a16="http://schemas.microsoft.com/office/drawing/2014/main" id="{9B442AA4-698B-46BD-B566-8CB8EE677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1988" y="3324225"/>
            <a:ext cx="1570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有利监督</a:t>
            </a:r>
            <a:endParaRPr lang="en-US" altLang="zh-CN" sz="180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  <a:p>
            <a:pPr algn="ctr">
              <a:buFontTx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规范管理流程</a:t>
            </a:r>
            <a:endParaRPr lang="zh-CN" altLang="en-US" sz="18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743" name="TextBox 22">
            <a:extLst>
              <a:ext uri="{FF2B5EF4-FFF2-40B4-BE49-F238E27FC236}">
                <a16:creationId xmlns:a16="http://schemas.microsoft.com/office/drawing/2014/main" id="{F8EFCC92-D490-4B85-8933-84508D00F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3" y="3451225"/>
            <a:ext cx="13160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000">
                <a:solidFill>
                  <a:srgbClr val="F8F8F8"/>
                </a:solidFill>
                <a:latin typeface="微软雅黑" panose="020B0503020204020204" pitchFamily="34" charset="-122"/>
              </a:rPr>
              <a:t>SWOT</a:t>
            </a:r>
            <a:endParaRPr lang="zh-CN" altLang="en-US" sz="300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744" name="TextBox 23">
            <a:extLst>
              <a:ext uri="{FF2B5EF4-FFF2-40B4-BE49-F238E27FC236}">
                <a16:creationId xmlns:a16="http://schemas.microsoft.com/office/drawing/2014/main" id="{E56B20BD-9EBE-4BF4-8160-B119E3E7C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63" y="820738"/>
            <a:ext cx="25130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、本系统符合公安部办公厅最新发布的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公安机关涉案财物管理若干规定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（公通字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[2015]21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号）文件标准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、符合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公安机关办理行政案件程序规定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、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公安机关办理刑事案件程序规定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和实际办案执法管理规范标准</a:t>
            </a:r>
          </a:p>
        </p:txBody>
      </p:sp>
      <p:sp>
        <p:nvSpPr>
          <p:cNvPr id="30745" name="圆角矩形 24">
            <a:extLst>
              <a:ext uri="{FF2B5EF4-FFF2-40B4-BE49-F238E27FC236}">
                <a16:creationId xmlns:a16="http://schemas.microsoft.com/office/drawing/2014/main" id="{61AC77F9-82FE-4246-A450-EF71BC64A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633413"/>
            <a:ext cx="2517775" cy="2238375"/>
          </a:xfrm>
          <a:prstGeom prst="roundRect">
            <a:avLst>
              <a:gd name="adj" fmla="val 0"/>
            </a:avLst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0746" name="TextBox 25">
            <a:extLst>
              <a:ext uri="{FF2B5EF4-FFF2-40B4-BE49-F238E27FC236}">
                <a16:creationId xmlns:a16="http://schemas.microsoft.com/office/drawing/2014/main" id="{14592D03-CE91-44E6-8B35-3AF255EB2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749300"/>
            <a:ext cx="24955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、有利坚持涉案财物工作办案与管理相分离、来源去向明晰、依法及时处理、全面接受监督的原则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、有利纪检、监察、警务督察、审计、装备财物、警务保障、法制等部门对涉案财物管理的监督；进一步推进公安机关执法规范化建设</a:t>
            </a:r>
          </a:p>
        </p:txBody>
      </p:sp>
      <p:sp>
        <p:nvSpPr>
          <p:cNvPr id="30747" name="圆角矩形 26">
            <a:extLst>
              <a:ext uri="{FF2B5EF4-FFF2-40B4-BE49-F238E27FC236}">
                <a16:creationId xmlns:a16="http://schemas.microsoft.com/office/drawing/2014/main" id="{182FE9AF-042C-4B82-848A-B3ECD72E6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556125"/>
            <a:ext cx="2517775" cy="2173288"/>
          </a:xfrm>
          <a:prstGeom prst="roundRect">
            <a:avLst>
              <a:gd name="adj" fmla="val 0"/>
            </a:avLst>
          </a:prstGeom>
          <a:solidFill>
            <a:srgbClr val="F8F8F8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0748" name="TextBox 27">
            <a:extLst>
              <a:ext uri="{FF2B5EF4-FFF2-40B4-BE49-F238E27FC236}">
                <a16:creationId xmlns:a16="http://schemas.microsoft.com/office/drawing/2014/main" id="{256ECCC5-9FC2-4494-964F-EFC28871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4729163"/>
            <a:ext cx="2295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1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、人、物分开管理，办案人员和财物保管人员分开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2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、综合信息报表导出打印以供领导检查审阅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sym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3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sym typeface="+mn-ea"/>
              </a:rPr>
              <a:t>、杜绝涉案财物被截留、挪用、调换、遗失、侵占、损毁等问题的发生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0749" name="圆角矩形 28">
            <a:extLst>
              <a:ext uri="{FF2B5EF4-FFF2-40B4-BE49-F238E27FC236}">
                <a16:creationId xmlns:a16="http://schemas.microsoft.com/office/drawing/2014/main" id="{A2313570-BCC7-43F5-A0FE-3255A5B80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3288" y="4587875"/>
            <a:ext cx="2517775" cy="2141538"/>
          </a:xfrm>
          <a:prstGeom prst="roundRect">
            <a:avLst>
              <a:gd name="adj" fmla="val 0"/>
            </a:avLst>
          </a:prstGeom>
          <a:solidFill>
            <a:srgbClr val="F8F8F8"/>
          </a:solidFill>
          <a:ln w="9525">
            <a:solidFill>
              <a:srgbClr val="C2D432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0750" name="TextBox 29">
            <a:extLst>
              <a:ext uri="{FF2B5EF4-FFF2-40B4-BE49-F238E27FC236}">
                <a16:creationId xmlns:a16="http://schemas.microsoft.com/office/drawing/2014/main" id="{20512434-D6C4-4A9E-86A6-87C33DD4A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2513" y="4743450"/>
            <a:ext cx="22955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系统与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公安机关执法办案系统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实现无缝对接，案件相关数据、财物信息直接导入；财物只需关联条码或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</a:rPr>
              <a:t>RFID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</a:rPr>
              <a:t>标签即可通过系统对其进行管理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4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4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44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94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440"/>
                            </p:stCondLst>
                            <p:childTnLst>
                              <p:par>
                                <p:cTn id="6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940"/>
                            </p:stCondLst>
                            <p:childTnLst>
                              <p:par>
                                <p:cTn id="7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44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5" grpId="0" animBg="1" autoUpdateAnimBg="0"/>
      <p:bldP spid="30738" grpId="0" animBg="1" autoUpdateAnimBg="0"/>
      <p:bldP spid="30739" grpId="0" autoUpdateAnimBg="0"/>
      <p:bldP spid="30740" grpId="0" autoUpdateAnimBg="0"/>
      <p:bldP spid="30741" grpId="0" autoUpdateAnimBg="0"/>
      <p:bldP spid="30742" grpId="0" autoUpdateAnimBg="0"/>
      <p:bldP spid="30743" grpId="0" autoUpdateAnimBg="0"/>
      <p:bldP spid="30744" grpId="0" autoUpdateAnimBg="0"/>
      <p:bldP spid="30745" grpId="0" animBg="1" autoUpdateAnimBg="0"/>
      <p:bldP spid="30746" grpId="0" autoUpdateAnimBg="0"/>
      <p:bldP spid="30747" grpId="0" animBg="1" autoUpdateAnimBg="0"/>
      <p:bldP spid="30748" grpId="0" autoUpdateAnimBg="0"/>
      <p:bldP spid="30749" grpId="0" animBg="1" autoUpdateAnimBg="0"/>
      <p:bldP spid="3075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6">
            <a:extLst>
              <a:ext uri="{FF2B5EF4-FFF2-40B4-BE49-F238E27FC236}">
                <a16:creationId xmlns:a16="http://schemas.microsoft.com/office/drawing/2014/main" id="{ED4013C5-AF43-461B-AE08-81B448220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171450"/>
            <a:ext cx="4185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涉案财物中心物联网技术介绍</a:t>
            </a:r>
          </a:p>
        </p:txBody>
      </p:sp>
      <p:sp>
        <p:nvSpPr>
          <p:cNvPr id="32771" name="Freeform 40">
            <a:extLst>
              <a:ext uri="{FF2B5EF4-FFF2-40B4-BE49-F238E27FC236}">
                <a16:creationId xmlns:a16="http://schemas.microsoft.com/office/drawing/2014/main" id="{DFD6F452-C47C-4BC4-805A-E53566AF8436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2772" name="直接连接符 46">
            <a:extLst>
              <a:ext uri="{FF2B5EF4-FFF2-40B4-BE49-F238E27FC236}">
                <a16:creationId xmlns:a16="http://schemas.microsoft.com/office/drawing/2014/main" id="{211F280E-F64F-4196-B39C-73154C84331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774" name="组合 22">
            <a:extLst>
              <a:ext uri="{FF2B5EF4-FFF2-40B4-BE49-F238E27FC236}">
                <a16:creationId xmlns:a16="http://schemas.microsoft.com/office/drawing/2014/main" id="{1CDD924A-4F2A-4861-AF74-08252EA6CCC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663700"/>
            <a:ext cx="760095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Oval 6">
            <a:extLst>
              <a:ext uri="{FF2B5EF4-FFF2-40B4-BE49-F238E27FC236}">
                <a16:creationId xmlns:a16="http://schemas.microsoft.com/office/drawing/2014/main" id="{0F69B682-8D37-4FB2-916B-0B966648B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688" y="6105525"/>
            <a:ext cx="184150" cy="1857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776" name="Oval 7">
            <a:extLst>
              <a:ext uri="{FF2B5EF4-FFF2-40B4-BE49-F238E27FC236}">
                <a16:creationId xmlns:a16="http://schemas.microsoft.com/office/drawing/2014/main" id="{39474646-F862-43E1-99E9-2F05DE7F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5168900"/>
            <a:ext cx="184150" cy="1841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777" name="Oval 8">
            <a:extLst>
              <a:ext uri="{FF2B5EF4-FFF2-40B4-BE49-F238E27FC236}">
                <a16:creationId xmlns:a16="http://schemas.microsoft.com/office/drawing/2014/main" id="{DCA659D5-9441-4A02-B3E9-57B8ED465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5508625"/>
            <a:ext cx="184150" cy="185738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778" name="Oval 9">
            <a:extLst>
              <a:ext uri="{FF2B5EF4-FFF2-40B4-BE49-F238E27FC236}">
                <a16:creationId xmlns:a16="http://schemas.microsoft.com/office/drawing/2014/main" id="{5B195153-2F46-4121-93A5-1E200FE8E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5" y="4752975"/>
            <a:ext cx="184150" cy="1841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779" name="Oval 10">
            <a:extLst>
              <a:ext uri="{FF2B5EF4-FFF2-40B4-BE49-F238E27FC236}">
                <a16:creationId xmlns:a16="http://schemas.microsoft.com/office/drawing/2014/main" id="{8D8512FE-5262-46B4-8947-CD9587BCD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4760913"/>
            <a:ext cx="184150" cy="1841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780" name="Oval 11">
            <a:extLst>
              <a:ext uri="{FF2B5EF4-FFF2-40B4-BE49-F238E27FC236}">
                <a16:creationId xmlns:a16="http://schemas.microsoft.com/office/drawing/2014/main" id="{AAEA8BFE-5662-4FFF-A5BF-96DFA39DF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450" y="4514850"/>
            <a:ext cx="184150" cy="1841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781" name="Oval 12">
            <a:extLst>
              <a:ext uri="{FF2B5EF4-FFF2-40B4-BE49-F238E27FC236}">
                <a16:creationId xmlns:a16="http://schemas.microsoft.com/office/drawing/2014/main" id="{817DE99B-50E2-4FB8-81AA-D3EBBE95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450" y="3402013"/>
            <a:ext cx="184150" cy="1841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782" name="TextBox 32">
            <a:extLst>
              <a:ext uri="{FF2B5EF4-FFF2-40B4-BE49-F238E27FC236}">
                <a16:creationId xmlns:a16="http://schemas.microsoft.com/office/drawing/2014/main" id="{1F2B35D4-71EE-4831-9F99-A24950AE1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70" y="2854677"/>
            <a:ext cx="2916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18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     </a:t>
            </a:r>
            <a:r>
              <a:rPr lang="zh-CN" altLang="en-US" sz="18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物联网射频识别技术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783" name="TextBox 33">
            <a:extLst>
              <a:ext uri="{FF2B5EF4-FFF2-40B4-BE49-F238E27FC236}">
                <a16:creationId xmlns:a16="http://schemas.microsoft.com/office/drawing/2014/main" id="{E544B4C3-B5A5-4B19-A234-6A2E7D4EF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6" y="3353018"/>
            <a:ext cx="20399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微软雅黑" panose="020B0503020204020204" pitchFamily="34" charset="-122"/>
              </a:rPr>
              <a:t>射频识别，</a:t>
            </a:r>
            <a:r>
              <a:rPr lang="en-US" altLang="zh-CN" sz="1400" dirty="0">
                <a:latin typeface="微软雅黑" panose="020B0503020204020204" pitchFamily="34" charset="-122"/>
              </a:rPr>
              <a:t>RFID</a:t>
            </a:r>
            <a:r>
              <a:rPr lang="zh-CN" altLang="en-US" sz="1400" dirty="0">
                <a:latin typeface="微软雅黑" panose="020B0503020204020204" pitchFamily="34" charset="-122"/>
              </a:rPr>
              <a:t>（</a:t>
            </a:r>
            <a:r>
              <a:rPr lang="en-US" altLang="zh-CN" sz="1400" dirty="0">
                <a:latin typeface="微软雅黑" panose="020B0503020204020204" pitchFamily="34" charset="-122"/>
              </a:rPr>
              <a:t>Radio Frequency Identification</a:t>
            </a:r>
            <a:r>
              <a:rPr lang="zh-CN" altLang="en-US" sz="1400" dirty="0">
                <a:latin typeface="微软雅黑" panose="020B0503020204020204" pitchFamily="34" charset="-122"/>
              </a:rPr>
              <a:t>）技术，又称无线射频识别，是一种通信技术，可通过无线电讯号识别特定目标并读写相关数据，无需接触</a:t>
            </a:r>
          </a:p>
        </p:txBody>
      </p:sp>
      <p:sp>
        <p:nvSpPr>
          <p:cNvPr id="32785" name="TextBox 35">
            <a:extLst>
              <a:ext uri="{FF2B5EF4-FFF2-40B4-BE49-F238E27FC236}">
                <a16:creationId xmlns:a16="http://schemas.microsoft.com/office/drawing/2014/main" id="{2DF9C78B-C305-4527-8C62-B4CD9A54D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381" y="5658703"/>
            <a:ext cx="20399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微软雅黑" panose="020B0503020204020204" pitchFamily="34" charset="-122"/>
              </a:rPr>
              <a:t>系统利用</a:t>
            </a:r>
            <a:r>
              <a:rPr lang="en-US" altLang="zh-CN" sz="1400" dirty="0">
                <a:latin typeface="微软雅黑" panose="020B0503020204020204" pitchFamily="34" charset="-122"/>
              </a:rPr>
              <a:t>RFID</a:t>
            </a:r>
            <a:r>
              <a:rPr lang="zh-CN" altLang="en-US" sz="1400" dirty="0">
                <a:latin typeface="微软雅黑" panose="020B0503020204020204" pitchFamily="34" charset="-122"/>
              </a:rPr>
              <a:t>标签为每件财物赋予唯一电子身份识别码</a:t>
            </a:r>
          </a:p>
        </p:txBody>
      </p:sp>
      <p:sp>
        <p:nvSpPr>
          <p:cNvPr id="32787" name="TextBox 37">
            <a:extLst>
              <a:ext uri="{FF2B5EF4-FFF2-40B4-BE49-F238E27FC236}">
                <a16:creationId xmlns:a16="http://schemas.microsoft.com/office/drawing/2014/main" id="{AE026E9E-81C5-4213-9A8D-3A5B6E797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637" y="4737252"/>
            <a:ext cx="20399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微软雅黑" panose="020B0503020204020204" pitchFamily="34" charset="-122"/>
              </a:rPr>
              <a:t>系统利用</a:t>
            </a:r>
            <a:r>
              <a:rPr lang="en-US" altLang="zh-CN" sz="1400" dirty="0">
                <a:latin typeface="微软雅黑" panose="020B0503020204020204" pitchFamily="34" charset="-122"/>
              </a:rPr>
              <a:t>RFID</a:t>
            </a:r>
            <a:r>
              <a:rPr lang="zh-CN" altLang="en-US" sz="1400" dirty="0">
                <a:latin typeface="微软雅黑" panose="020B0503020204020204" pitchFamily="34" charset="-122"/>
              </a:rPr>
              <a:t>标签实现对多个物证进行批量快速自动识别和不可视读取</a:t>
            </a:r>
          </a:p>
        </p:txBody>
      </p:sp>
      <p:sp>
        <p:nvSpPr>
          <p:cNvPr id="32789" name="TextBox 39">
            <a:extLst>
              <a:ext uri="{FF2B5EF4-FFF2-40B4-BE49-F238E27FC236}">
                <a16:creationId xmlns:a16="http://schemas.microsoft.com/office/drawing/2014/main" id="{E1C46726-9A85-499E-A144-98394E1F4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851" y="1359637"/>
            <a:ext cx="2039938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None/>
            </a:pPr>
            <a:r>
              <a:rPr lang="zh-CN" altLang="en-US" sz="1400" dirty="0">
                <a:latin typeface="微软雅黑" panose="020B0503020204020204" pitchFamily="34" charset="-122"/>
              </a:rPr>
              <a:t>系统利用</a:t>
            </a:r>
            <a:r>
              <a:rPr lang="en-US" altLang="zh-CN" sz="1400" dirty="0">
                <a:latin typeface="微软雅黑" panose="020B0503020204020204" pitchFamily="34" charset="-122"/>
              </a:rPr>
              <a:t>RFID</a:t>
            </a:r>
            <a:r>
              <a:rPr lang="zh-CN" altLang="en-US" sz="1400" dirty="0">
                <a:latin typeface="微软雅黑" panose="020B0503020204020204" pitchFamily="34" charset="-122"/>
              </a:rPr>
              <a:t>标签实现</a:t>
            </a:r>
            <a:r>
              <a:rPr lang="en-US" altLang="zh-CN" sz="1400" dirty="0">
                <a:latin typeface="微软雅黑" panose="020B0503020204020204" pitchFamily="34" charset="-122"/>
              </a:rPr>
              <a:t>24</a:t>
            </a:r>
            <a:r>
              <a:rPr lang="zh-CN" altLang="en-US" sz="1400" dirty="0">
                <a:latin typeface="微软雅黑" panose="020B0503020204020204" pitchFamily="34" charset="-122"/>
              </a:rPr>
              <a:t>小时连续无故障工作监控</a:t>
            </a:r>
            <a:endParaRPr lang="en-US" altLang="zh-CN" sz="1400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3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31 0.14699 L -3.77911E-6 -2.22222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4700" y="-7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75 0.09736 L 3.74121E-6 1.24884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8500" y="-47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59 0.20629 L 4.37646E-6 -1.83164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300" y="-101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8 0.20744 L -1.97344E-6 4.50509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5800" y="-10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32 0.24213 L 4.87894E-6 4.60685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9300" y="-119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63 0.40425 L 3.24134E-6 3.01573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23400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4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48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98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6" grpId="0" animBg="1" autoUpdateAnimBg="0"/>
      <p:bldP spid="32776" grpId="1" animBg="1" autoUpdateAnimBg="0"/>
      <p:bldP spid="32777" grpId="0" animBg="1" autoUpdateAnimBg="0"/>
      <p:bldP spid="32777" grpId="1" animBg="1" autoUpdateAnimBg="0"/>
      <p:bldP spid="32778" grpId="0" animBg="1" autoUpdateAnimBg="0"/>
      <p:bldP spid="32778" grpId="1" animBg="1" autoUpdateAnimBg="0"/>
      <p:bldP spid="32779" grpId="0" animBg="1" autoUpdateAnimBg="0"/>
      <p:bldP spid="32779" grpId="1" animBg="1" autoUpdateAnimBg="0"/>
      <p:bldP spid="32780" grpId="0" animBg="1" autoUpdateAnimBg="0"/>
      <p:bldP spid="32780" grpId="1" animBg="1" autoUpdateAnimBg="0"/>
      <p:bldP spid="32781" grpId="0" animBg="1" autoUpdateAnimBg="0"/>
      <p:bldP spid="32781" grpId="1" animBg="1" autoUpdateAnimBg="0"/>
      <p:bldP spid="32782" grpId="0" autoUpdateAnimBg="0"/>
      <p:bldP spid="32783" grpId="0" autoUpdateAnimBg="0"/>
      <p:bldP spid="32785" grpId="0" autoUpdateAnimBg="0"/>
      <p:bldP spid="32787" grpId="0" autoUpdateAnimBg="0"/>
      <p:bldP spid="3278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6">
            <a:extLst>
              <a:ext uri="{FF2B5EF4-FFF2-40B4-BE49-F238E27FC236}">
                <a16:creationId xmlns:a16="http://schemas.microsoft.com/office/drawing/2014/main" id="{A2553C8B-8102-4BE5-898B-5DF6EC96E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70" y="171450"/>
            <a:ext cx="4185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涉案财物中心物联网技术介绍</a:t>
            </a:r>
          </a:p>
        </p:txBody>
      </p:sp>
      <p:sp>
        <p:nvSpPr>
          <p:cNvPr id="33795" name="Freeform 40">
            <a:extLst>
              <a:ext uri="{FF2B5EF4-FFF2-40B4-BE49-F238E27FC236}">
                <a16:creationId xmlns:a16="http://schemas.microsoft.com/office/drawing/2014/main" id="{3B497099-3A2B-478A-AFDB-6888C17C3BBC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3796" name="直接连接符 46">
            <a:extLst>
              <a:ext uri="{FF2B5EF4-FFF2-40B4-BE49-F238E27FC236}">
                <a16:creationId xmlns:a16="http://schemas.microsoft.com/office/drawing/2014/main" id="{F0CD5B6F-D229-4AE3-A09B-7945584F5CB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9" name="Freeform 5">
            <a:extLst>
              <a:ext uri="{FF2B5EF4-FFF2-40B4-BE49-F238E27FC236}">
                <a16:creationId xmlns:a16="http://schemas.microsoft.com/office/drawing/2014/main" id="{741E48FD-CC0B-46F8-8806-35DDA2A4BA4B}"/>
              </a:ext>
            </a:extLst>
          </p:cNvPr>
          <p:cNvSpPr>
            <a:spLocks/>
          </p:cNvSpPr>
          <p:nvPr/>
        </p:nvSpPr>
        <p:spPr bwMode="auto">
          <a:xfrm rot="10800000">
            <a:off x="925387" y="1412835"/>
            <a:ext cx="101600" cy="893763"/>
          </a:xfrm>
          <a:custGeom>
            <a:avLst/>
            <a:gdLst>
              <a:gd name="T0" fmla="*/ 2147483646 w 110"/>
              <a:gd name="T1" fmla="*/ 2147483646 h 963"/>
              <a:gd name="T2" fmla="*/ 0 w 110"/>
              <a:gd name="T3" fmla="*/ 0 h 963"/>
              <a:gd name="T4" fmla="*/ 0 w 110"/>
              <a:gd name="T5" fmla="*/ 2147483646 h 963"/>
              <a:gd name="T6" fmla="*/ 2147483646 w 110"/>
              <a:gd name="T7" fmla="*/ 2147483646 h 963"/>
              <a:gd name="T8" fmla="*/ 2147483646 w 110"/>
              <a:gd name="T9" fmla="*/ 2147483646 h 9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"/>
              <a:gd name="T16" fmla="*/ 0 h 963"/>
              <a:gd name="T17" fmla="*/ 110 w 110"/>
              <a:gd name="T18" fmla="*/ 963 h 9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" h="963">
                <a:moveTo>
                  <a:pt x="110" y="88"/>
                </a:moveTo>
                <a:lnTo>
                  <a:pt x="0" y="0"/>
                </a:lnTo>
                <a:lnTo>
                  <a:pt x="0" y="875"/>
                </a:lnTo>
                <a:lnTo>
                  <a:pt x="110" y="963"/>
                </a:lnTo>
                <a:lnTo>
                  <a:pt x="110" y="88"/>
                </a:lnTo>
                <a:close/>
              </a:path>
            </a:pathLst>
          </a:custGeom>
          <a:solidFill>
            <a:srgbClr val="8759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0" name="Freeform 8">
            <a:extLst>
              <a:ext uri="{FF2B5EF4-FFF2-40B4-BE49-F238E27FC236}">
                <a16:creationId xmlns:a16="http://schemas.microsoft.com/office/drawing/2014/main" id="{1F4ACAAA-90F4-4DB8-A53B-29A13D31AF2E}"/>
              </a:ext>
            </a:extLst>
          </p:cNvPr>
          <p:cNvSpPr>
            <a:spLocks/>
          </p:cNvSpPr>
          <p:nvPr/>
        </p:nvSpPr>
        <p:spPr bwMode="auto">
          <a:xfrm rot="10800000">
            <a:off x="1431800" y="911185"/>
            <a:ext cx="904875" cy="107950"/>
          </a:xfrm>
          <a:custGeom>
            <a:avLst/>
            <a:gdLst>
              <a:gd name="T0" fmla="*/ 2147483646 w 963"/>
              <a:gd name="T1" fmla="*/ 2147483646 h 118"/>
              <a:gd name="T2" fmla="*/ 0 w 963"/>
              <a:gd name="T3" fmla="*/ 0 h 118"/>
              <a:gd name="T4" fmla="*/ 2147483646 w 963"/>
              <a:gd name="T5" fmla="*/ 0 h 118"/>
              <a:gd name="T6" fmla="*/ 2147483646 w 963"/>
              <a:gd name="T7" fmla="*/ 2147483646 h 118"/>
              <a:gd name="T8" fmla="*/ 2147483646 w 963"/>
              <a:gd name="T9" fmla="*/ 2147483646 h 1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3"/>
              <a:gd name="T16" fmla="*/ 0 h 118"/>
              <a:gd name="T17" fmla="*/ 963 w 963"/>
              <a:gd name="T18" fmla="*/ 118 h 1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3" h="118">
                <a:moveTo>
                  <a:pt x="88" y="118"/>
                </a:moveTo>
                <a:lnTo>
                  <a:pt x="0" y="0"/>
                </a:lnTo>
                <a:lnTo>
                  <a:pt x="874" y="0"/>
                </a:lnTo>
                <a:lnTo>
                  <a:pt x="963" y="118"/>
                </a:lnTo>
                <a:lnTo>
                  <a:pt x="88" y="118"/>
                </a:lnTo>
                <a:close/>
              </a:path>
            </a:pathLst>
          </a:custGeom>
          <a:solidFill>
            <a:srgbClr val="8759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88113A24-B356-46C4-946D-B9D993C8B454}"/>
              </a:ext>
            </a:extLst>
          </p:cNvPr>
          <p:cNvSpPr/>
          <p:nvPr/>
        </p:nvSpPr>
        <p:spPr bwMode="auto">
          <a:xfrm>
            <a:off x="996266" y="986628"/>
            <a:ext cx="2828938" cy="5095873"/>
          </a:xfrm>
          <a:prstGeom prst="roundRect">
            <a:avLst/>
          </a:prstGeom>
          <a:solidFill>
            <a:srgbClr val="F8F8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3801" name="Freeform 9">
            <a:extLst>
              <a:ext uri="{FF2B5EF4-FFF2-40B4-BE49-F238E27FC236}">
                <a16:creationId xmlns:a16="http://schemas.microsoft.com/office/drawing/2014/main" id="{8C6E25CE-7711-4BDC-B492-23398C81A6D1}"/>
              </a:ext>
            </a:extLst>
          </p:cNvPr>
          <p:cNvSpPr>
            <a:spLocks/>
          </p:cNvSpPr>
          <p:nvPr/>
        </p:nvSpPr>
        <p:spPr bwMode="auto">
          <a:xfrm rot="10800000">
            <a:off x="925387" y="911185"/>
            <a:ext cx="1328738" cy="1314450"/>
          </a:xfrm>
          <a:custGeom>
            <a:avLst/>
            <a:gdLst>
              <a:gd name="T0" fmla="*/ 2147483646 w 1415"/>
              <a:gd name="T1" fmla="*/ 0 h 1415"/>
              <a:gd name="T2" fmla="*/ 0 w 1415"/>
              <a:gd name="T3" fmla="*/ 2147483646 h 1415"/>
              <a:gd name="T4" fmla="*/ 2147483646 w 1415"/>
              <a:gd name="T5" fmla="*/ 2147483646 h 1415"/>
              <a:gd name="T6" fmla="*/ 2147483646 w 1415"/>
              <a:gd name="T7" fmla="*/ 2147483646 h 1415"/>
              <a:gd name="T8" fmla="*/ 2147483646 w 1415"/>
              <a:gd name="T9" fmla="*/ 0 h 14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5"/>
              <a:gd name="T16" fmla="*/ 0 h 1415"/>
              <a:gd name="T17" fmla="*/ 1415 w 1415"/>
              <a:gd name="T18" fmla="*/ 1415 h 14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5" h="1415">
                <a:moveTo>
                  <a:pt x="1415" y="0"/>
                </a:moveTo>
                <a:lnTo>
                  <a:pt x="0" y="1415"/>
                </a:lnTo>
                <a:lnTo>
                  <a:pt x="865" y="1415"/>
                </a:lnTo>
                <a:lnTo>
                  <a:pt x="1415" y="866"/>
                </a:lnTo>
                <a:lnTo>
                  <a:pt x="141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2" name="TextBox 13">
            <a:extLst>
              <a:ext uri="{FF2B5EF4-FFF2-40B4-BE49-F238E27FC236}">
                <a16:creationId xmlns:a16="http://schemas.microsoft.com/office/drawing/2014/main" id="{C3B9981F-1AF8-4133-97A2-584ACF98A83A}"/>
              </a:ext>
            </a:extLst>
          </p:cNvPr>
          <p:cNvSpPr txBox="1">
            <a:spLocks noChangeArrowheads="1"/>
          </p:cNvSpPr>
          <p:nvPr/>
        </p:nvSpPr>
        <p:spPr bwMode="auto">
          <a:xfrm rot="18962706">
            <a:off x="852630" y="1196056"/>
            <a:ext cx="144142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1400" b="1" dirty="0">
                <a:solidFill>
                  <a:srgbClr val="F8F8F8"/>
                </a:solidFill>
                <a:latin typeface="微软雅黑" panose="020B0503020204020204" pitchFamily="34" charset="-122"/>
              </a:rPr>
              <a:t>物联网条码技术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b="1" dirty="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83A3A7-8E15-46C8-8734-93BBDB9E98CA}"/>
              </a:ext>
            </a:extLst>
          </p:cNvPr>
          <p:cNvSpPr txBox="1"/>
          <p:nvPr/>
        </p:nvSpPr>
        <p:spPr>
          <a:xfrm>
            <a:off x="1235036" y="1735817"/>
            <a:ext cx="223279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在采用电子标签管理的同时保留了条码管理，普通的财物或装备，用户可选择条码进行管理。每个物品对应唯一条码，通过扫描枪或手工输入条码信息即可对财物进行出入库、移库、归还、领取等操作，用户还可使用条码在系统查询到该财物对应的案件信息、人员信息、操作信息等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35980D32-9AD5-4A0E-9184-0054377AB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38" y="1412835"/>
            <a:ext cx="4080584" cy="396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8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8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8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8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8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8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5" grpId="0" animBg="1"/>
      <p:bldP spid="33802" grpId="0" autoUpdateAnimBg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76">
            <a:extLst>
              <a:ext uri="{FF2B5EF4-FFF2-40B4-BE49-F238E27FC236}">
                <a16:creationId xmlns:a16="http://schemas.microsoft.com/office/drawing/2014/main" id="{8232C140-F37A-4CE5-8150-8D7957624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70" y="171450"/>
            <a:ext cx="41857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涉案财物中心物联网技术介绍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819" name="Freeform 40">
            <a:extLst>
              <a:ext uri="{FF2B5EF4-FFF2-40B4-BE49-F238E27FC236}">
                <a16:creationId xmlns:a16="http://schemas.microsoft.com/office/drawing/2014/main" id="{58FDCDAD-DB3A-4747-B2A4-350B454F0BBB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4820" name="直接连接符 46">
            <a:extLst>
              <a:ext uri="{FF2B5EF4-FFF2-40B4-BE49-F238E27FC236}">
                <a16:creationId xmlns:a16="http://schemas.microsoft.com/office/drawing/2014/main" id="{963967EC-39A8-40A7-97B5-B1E707CCAB2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组合 6">
            <a:extLst>
              <a:ext uri="{FF2B5EF4-FFF2-40B4-BE49-F238E27FC236}">
                <a16:creationId xmlns:a16="http://schemas.microsoft.com/office/drawing/2014/main" id="{CB287021-85E3-4C15-9EF1-CE8EC2ADAD62}"/>
              </a:ext>
            </a:extLst>
          </p:cNvPr>
          <p:cNvGrpSpPr>
            <a:grpSpLocks/>
          </p:cNvGrpSpPr>
          <p:nvPr/>
        </p:nvGrpSpPr>
        <p:grpSpPr bwMode="auto">
          <a:xfrm>
            <a:off x="3716338" y="1152525"/>
            <a:ext cx="4816475" cy="1539875"/>
            <a:chOff x="0" y="0"/>
            <a:chExt cx="4752528" cy="1080119"/>
          </a:xfrm>
        </p:grpSpPr>
        <p:sp>
          <p:nvSpPr>
            <p:cNvPr id="68623" name="矩形 7">
              <a:extLst>
                <a:ext uri="{FF2B5EF4-FFF2-40B4-BE49-F238E27FC236}">
                  <a16:creationId xmlns:a16="http://schemas.microsoft.com/office/drawing/2014/main" id="{673DE4ED-80F7-477F-9690-886FC0F1D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4752528" cy="267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rgbClr val="F8F8F8"/>
                  </a:solidFill>
                  <a:latin typeface="微软雅黑" panose="020B0503020204020204" pitchFamily="34" charset="-122"/>
                </a:rPr>
                <a:t>物联网图像采集技术</a:t>
              </a:r>
              <a:endParaRPr lang="en-US" altLang="zh-CN" sz="1800" dirty="0">
                <a:solidFill>
                  <a:srgbClr val="F8F8F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8624" name="矩形 8">
              <a:extLst>
                <a:ext uri="{FF2B5EF4-FFF2-40B4-BE49-F238E27FC236}">
                  <a16:creationId xmlns:a16="http://schemas.microsoft.com/office/drawing/2014/main" id="{009CFBEB-D585-4E0A-B9FF-772DDF9DA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67177"/>
              <a:ext cx="4752528" cy="812942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28600" indent="-228600" defTabSz="684213"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684213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 defTabSz="6842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6842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6842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6842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70000"/>
                </a:lnSpc>
                <a:spcBef>
                  <a:spcPts val="675"/>
                </a:spcBef>
              </a:pPr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</a:rPr>
                <a:t>系统可直接使用高拍仪进行财物照片拍摄，或通过其他图形采集设备进行拍摄后上传至系统</a:t>
              </a:r>
              <a:endParaRPr lang="en-US" altLang="zh-CN" sz="1600" dirty="0">
                <a:solidFill>
                  <a:schemeClr val="accent2"/>
                </a:solidFill>
                <a:latin typeface="微软雅黑" panose="020B0503020204020204" pitchFamily="34" charset="-122"/>
              </a:endParaRPr>
            </a:p>
            <a:p>
              <a:pPr eaLnBrk="1" hangingPunct="1">
                <a:lnSpc>
                  <a:spcPct val="70000"/>
                </a:lnSpc>
                <a:spcBef>
                  <a:spcPts val="675"/>
                </a:spcBef>
              </a:pPr>
              <a:r>
                <a:rPr lang="zh-CN" altLang="en-US" sz="1600" dirty="0">
                  <a:solidFill>
                    <a:schemeClr val="accent2"/>
                  </a:solidFill>
                  <a:latin typeface="微软雅黑" panose="020B0503020204020204" pitchFamily="34" charset="-122"/>
                </a:rPr>
                <a:t>财物照片、办案人员、管理人员以及当事人与财物信息、案件信息绑定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3A7EC0C2-7E20-43AB-902C-DB1E05325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4" y="1036188"/>
            <a:ext cx="2976563" cy="4481044"/>
          </a:xfrm>
          <a:prstGeom prst="rect">
            <a:avLst/>
          </a:prstGeom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8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8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4A505C40-03E8-40AE-9F7C-5639359C0E73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2420938"/>
            <a:ext cx="2043112" cy="2049462"/>
            <a:chOff x="0" y="0"/>
            <a:chExt cx="2043113" cy="204946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DED08667-CBAA-4ABD-8806-838F77B7A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" y="365125"/>
              <a:ext cx="1677988" cy="1684338"/>
            </a:xfrm>
            <a:custGeom>
              <a:avLst/>
              <a:gdLst>
                <a:gd name="T0" fmla="*/ 2147483646 w 2907"/>
                <a:gd name="T1" fmla="*/ 0 h 2907"/>
                <a:gd name="T2" fmla="*/ 2147483646 w 2907"/>
                <a:gd name="T3" fmla="*/ 2147483646 h 2907"/>
                <a:gd name="T4" fmla="*/ 2147483646 w 2907"/>
                <a:gd name="T5" fmla="*/ 2147483646 h 2907"/>
                <a:gd name="T6" fmla="*/ 0 w 2907"/>
                <a:gd name="T7" fmla="*/ 2147483646 h 2907"/>
                <a:gd name="T8" fmla="*/ 2147483646 w 2907"/>
                <a:gd name="T9" fmla="*/ 2147483646 h 2907"/>
                <a:gd name="T10" fmla="*/ 2147483646 w 2907"/>
                <a:gd name="T11" fmla="*/ 2147483646 h 2907"/>
                <a:gd name="T12" fmla="*/ 2147483646 w 2907"/>
                <a:gd name="T13" fmla="*/ 2147483646 h 2907"/>
                <a:gd name="T14" fmla="*/ 2147483646 w 2907"/>
                <a:gd name="T15" fmla="*/ 2147483646 h 2907"/>
                <a:gd name="T16" fmla="*/ 2147483646 w 2907"/>
                <a:gd name="T17" fmla="*/ 0 h 29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07"/>
                <a:gd name="T28" fmla="*/ 0 h 2907"/>
                <a:gd name="T29" fmla="*/ 2907 w 2907"/>
                <a:gd name="T30" fmla="*/ 2907 h 29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07" h="2907">
                  <a:moveTo>
                    <a:pt x="2493" y="0"/>
                  </a:moveTo>
                  <a:cubicBezTo>
                    <a:pt x="2751" y="308"/>
                    <a:pt x="2907" y="704"/>
                    <a:pt x="2907" y="1137"/>
                  </a:cubicBezTo>
                  <a:cubicBezTo>
                    <a:pt x="2907" y="2114"/>
                    <a:pt x="2115" y="2907"/>
                    <a:pt x="1137" y="2907"/>
                  </a:cubicBezTo>
                  <a:cubicBezTo>
                    <a:pt x="705" y="2907"/>
                    <a:pt x="308" y="2751"/>
                    <a:pt x="0" y="2493"/>
                  </a:cubicBezTo>
                  <a:lnTo>
                    <a:pt x="105" y="2388"/>
                  </a:lnTo>
                  <a:cubicBezTo>
                    <a:pt x="385" y="2620"/>
                    <a:pt x="745" y="2760"/>
                    <a:pt x="1137" y="2760"/>
                  </a:cubicBezTo>
                  <a:cubicBezTo>
                    <a:pt x="2033" y="2760"/>
                    <a:pt x="2760" y="2033"/>
                    <a:pt x="2760" y="1137"/>
                  </a:cubicBezTo>
                  <a:cubicBezTo>
                    <a:pt x="2760" y="745"/>
                    <a:pt x="2620" y="385"/>
                    <a:pt x="2389" y="105"/>
                  </a:cubicBezTo>
                  <a:lnTo>
                    <a:pt x="2493" y="0"/>
                  </a:lnTo>
                  <a:close/>
                </a:path>
              </a:pathLst>
            </a:custGeom>
            <a:solidFill>
              <a:srgbClr val="006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F3389D1-02E6-4660-A11E-52D898B8F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" y="0"/>
              <a:ext cx="623888" cy="315913"/>
            </a:xfrm>
            <a:custGeom>
              <a:avLst/>
              <a:gdLst>
                <a:gd name="T0" fmla="*/ 0 w 1082"/>
                <a:gd name="T1" fmla="*/ 0 h 544"/>
                <a:gd name="T2" fmla="*/ 2147483646 w 1082"/>
                <a:gd name="T3" fmla="*/ 2147483646 h 544"/>
                <a:gd name="T4" fmla="*/ 2147483646 w 1082"/>
                <a:gd name="T5" fmla="*/ 2147483646 h 544"/>
                <a:gd name="T6" fmla="*/ 0 w 1082"/>
                <a:gd name="T7" fmla="*/ 2147483646 h 544"/>
                <a:gd name="T8" fmla="*/ 0 w 108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544"/>
                <a:gd name="T17" fmla="*/ 1082 w 108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544">
                  <a:moveTo>
                    <a:pt x="0" y="0"/>
                  </a:moveTo>
                  <a:cubicBezTo>
                    <a:pt x="414" y="20"/>
                    <a:pt x="790" y="183"/>
                    <a:pt x="1082" y="440"/>
                  </a:cubicBezTo>
                  <a:lnTo>
                    <a:pt x="977" y="544"/>
                  </a:lnTo>
                  <a:cubicBezTo>
                    <a:pt x="713" y="314"/>
                    <a:pt x="373" y="168"/>
                    <a:pt x="0" y="1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728E7E7A-3EF5-4C0F-8A57-631CA8DD9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" y="4763"/>
              <a:ext cx="600075" cy="334963"/>
            </a:xfrm>
            <a:custGeom>
              <a:avLst/>
              <a:gdLst>
                <a:gd name="T0" fmla="*/ 0 w 1040"/>
                <a:gd name="T1" fmla="*/ 2147483646 h 580"/>
                <a:gd name="T2" fmla="*/ 2147483646 w 1040"/>
                <a:gd name="T3" fmla="*/ 0 h 580"/>
                <a:gd name="T4" fmla="*/ 2147483646 w 1040"/>
                <a:gd name="T5" fmla="*/ 2147483646 h 580"/>
                <a:gd name="T6" fmla="*/ 2147483646 w 1040"/>
                <a:gd name="T7" fmla="*/ 2147483646 h 580"/>
                <a:gd name="T8" fmla="*/ 0 w 1040"/>
                <a:gd name="T9" fmla="*/ 2147483646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0"/>
                <a:gd name="T16" fmla="*/ 0 h 580"/>
                <a:gd name="T17" fmla="*/ 1040 w 1040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0" h="580">
                  <a:moveTo>
                    <a:pt x="0" y="475"/>
                  </a:moveTo>
                  <a:cubicBezTo>
                    <a:pt x="277" y="213"/>
                    <a:pt x="639" y="39"/>
                    <a:pt x="1040" y="0"/>
                  </a:cubicBezTo>
                  <a:lnTo>
                    <a:pt x="1040" y="148"/>
                  </a:lnTo>
                  <a:cubicBezTo>
                    <a:pt x="679" y="187"/>
                    <a:pt x="354" y="344"/>
                    <a:pt x="104" y="580"/>
                  </a:cubicBezTo>
                  <a:lnTo>
                    <a:pt x="0" y="475"/>
                  </a:lnTo>
                  <a:close/>
                </a:path>
              </a:pathLst>
            </a:custGeom>
            <a:solidFill>
              <a:srgbClr val="B7D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23" name="Freeform 8">
              <a:extLst>
                <a:ext uri="{FF2B5EF4-FFF2-40B4-BE49-F238E27FC236}">
                  <a16:creationId xmlns:a16="http://schemas.microsoft.com/office/drawing/2014/main" id="{A26E3398-7FC6-4938-9EB0-68837A39C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3700"/>
              <a:ext cx="276225" cy="596900"/>
            </a:xfrm>
            <a:custGeom>
              <a:avLst/>
              <a:gdLst>
                <a:gd name="T0" fmla="*/ 0 w 478"/>
                <a:gd name="T1" fmla="*/ 2147483646 h 1031"/>
                <a:gd name="T2" fmla="*/ 2147483646 w 478"/>
                <a:gd name="T3" fmla="*/ 0 h 1031"/>
                <a:gd name="T4" fmla="*/ 2147483646 w 478"/>
                <a:gd name="T5" fmla="*/ 2147483646 h 1031"/>
                <a:gd name="T6" fmla="*/ 2147483646 w 478"/>
                <a:gd name="T7" fmla="*/ 2147483646 h 1031"/>
                <a:gd name="T8" fmla="*/ 0 w 478"/>
                <a:gd name="T9" fmla="*/ 2147483646 h 10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1031"/>
                <a:gd name="T17" fmla="*/ 478 w 478"/>
                <a:gd name="T18" fmla="*/ 1031 h 10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1031">
                  <a:moveTo>
                    <a:pt x="0" y="1031"/>
                  </a:moveTo>
                  <a:cubicBezTo>
                    <a:pt x="12" y="643"/>
                    <a:pt x="150" y="286"/>
                    <a:pt x="373" y="0"/>
                  </a:cubicBezTo>
                  <a:lnTo>
                    <a:pt x="478" y="105"/>
                  </a:lnTo>
                  <a:cubicBezTo>
                    <a:pt x="281" y="363"/>
                    <a:pt x="159" y="683"/>
                    <a:pt x="147" y="1031"/>
                  </a:cubicBezTo>
                  <a:lnTo>
                    <a:pt x="0" y="1031"/>
                  </a:lnTo>
                  <a:close/>
                </a:path>
              </a:pathLst>
            </a:custGeom>
            <a:solidFill>
              <a:srgbClr val="F19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99C6213C-7F13-4DD7-BF48-4B60263E7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1144588"/>
              <a:ext cx="309563" cy="558800"/>
            </a:xfrm>
            <a:custGeom>
              <a:avLst/>
              <a:gdLst>
                <a:gd name="T0" fmla="*/ 2147483646 w 535"/>
                <a:gd name="T1" fmla="*/ 2147483646 h 963"/>
                <a:gd name="T2" fmla="*/ 0 w 535"/>
                <a:gd name="T3" fmla="*/ 0 h 963"/>
                <a:gd name="T4" fmla="*/ 2147483646 w 535"/>
                <a:gd name="T5" fmla="*/ 0 h 963"/>
                <a:gd name="T6" fmla="*/ 2147483646 w 535"/>
                <a:gd name="T7" fmla="*/ 2147483646 h 963"/>
                <a:gd name="T8" fmla="*/ 2147483646 w 535"/>
                <a:gd name="T9" fmla="*/ 2147483646 h 9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5"/>
                <a:gd name="T16" fmla="*/ 0 h 963"/>
                <a:gd name="T17" fmla="*/ 535 w 535"/>
                <a:gd name="T18" fmla="*/ 963 h 9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5" h="963">
                  <a:moveTo>
                    <a:pt x="430" y="963"/>
                  </a:moveTo>
                  <a:cubicBezTo>
                    <a:pt x="198" y="699"/>
                    <a:pt x="43" y="367"/>
                    <a:pt x="0" y="0"/>
                  </a:cubicBezTo>
                  <a:lnTo>
                    <a:pt x="148" y="0"/>
                  </a:lnTo>
                  <a:cubicBezTo>
                    <a:pt x="190" y="326"/>
                    <a:pt x="329" y="622"/>
                    <a:pt x="535" y="858"/>
                  </a:cubicBezTo>
                  <a:lnTo>
                    <a:pt x="430" y="963"/>
                  </a:lnTo>
                  <a:close/>
                </a:path>
              </a:pathLst>
            </a:custGeom>
            <a:solidFill>
              <a:srgbClr val="D44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20" name="Freeform 10">
            <a:extLst>
              <a:ext uri="{FF2B5EF4-FFF2-40B4-BE49-F238E27FC236}">
                <a16:creationId xmlns:a16="http://schemas.microsoft.com/office/drawing/2014/main" id="{2889B6E2-2086-4E28-B818-1452F228700E}"/>
              </a:ext>
            </a:extLst>
          </p:cNvPr>
          <p:cNvSpPr>
            <a:spLocks/>
          </p:cNvSpPr>
          <p:nvPr/>
        </p:nvSpPr>
        <p:spPr bwMode="auto">
          <a:xfrm>
            <a:off x="0" y="2503488"/>
            <a:ext cx="1446213" cy="1884362"/>
          </a:xfrm>
          <a:custGeom>
            <a:avLst/>
            <a:gdLst>
              <a:gd name="T0" fmla="*/ 0 w 2504"/>
              <a:gd name="T1" fmla="*/ 0 h 3251"/>
              <a:gd name="T2" fmla="*/ 2147483646 w 2504"/>
              <a:gd name="T3" fmla="*/ 0 h 3251"/>
              <a:gd name="T4" fmla="*/ 2147483646 w 2504"/>
              <a:gd name="T5" fmla="*/ 2147483646 h 3251"/>
              <a:gd name="T6" fmla="*/ 2147483646 w 2504"/>
              <a:gd name="T7" fmla="*/ 2147483646 h 3251"/>
              <a:gd name="T8" fmla="*/ 0 w 2504"/>
              <a:gd name="T9" fmla="*/ 2147483646 h 3251"/>
              <a:gd name="T10" fmla="*/ 0 w 2504"/>
              <a:gd name="T11" fmla="*/ 0 h 32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04"/>
              <a:gd name="T19" fmla="*/ 0 h 3251"/>
              <a:gd name="T20" fmla="*/ 2504 w 2504"/>
              <a:gd name="T21" fmla="*/ 3251 h 32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04" h="3251">
                <a:moveTo>
                  <a:pt x="0" y="0"/>
                </a:moveTo>
                <a:lnTo>
                  <a:pt x="2504" y="0"/>
                </a:lnTo>
                <a:cubicBezTo>
                  <a:pt x="1973" y="346"/>
                  <a:pt x="1621" y="944"/>
                  <a:pt x="1621" y="1625"/>
                </a:cubicBezTo>
                <a:cubicBezTo>
                  <a:pt x="1621" y="2306"/>
                  <a:pt x="1973" y="2905"/>
                  <a:pt x="2504" y="3251"/>
                </a:cubicBezTo>
                <a:lnTo>
                  <a:pt x="0" y="32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Rectangle 11">
            <a:extLst>
              <a:ext uri="{FF2B5EF4-FFF2-40B4-BE49-F238E27FC236}">
                <a16:creationId xmlns:a16="http://schemas.microsoft.com/office/drawing/2014/main" id="{8B980519-6242-4E0E-9FFF-EAD693502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2503488"/>
            <a:ext cx="541338" cy="18843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3322" name="TextBox 14">
            <a:extLst>
              <a:ext uri="{FF2B5EF4-FFF2-40B4-BE49-F238E27FC236}">
                <a16:creationId xmlns:a16="http://schemas.microsoft.com/office/drawing/2014/main" id="{8AC3EC03-45A7-4B7A-8B8C-638B204A9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2638425"/>
            <a:ext cx="59293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</a:rPr>
              <a:t>山东欧通信息科技有限公司简介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>
              <a:solidFill>
                <a:schemeClr val="bg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13324" name="TextBox 15">
            <a:extLst>
              <a:ext uri="{FF2B5EF4-FFF2-40B4-BE49-F238E27FC236}">
                <a16:creationId xmlns:a16="http://schemas.microsoft.com/office/drawing/2014/main" id="{29FADD37-328F-4BED-B058-9A02CEBC9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2198688"/>
            <a:ext cx="12112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0">
                <a:solidFill>
                  <a:schemeClr val="tx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1</a:t>
            </a:r>
            <a:endParaRPr lang="zh-CN" altLang="en-US" sz="16000">
              <a:solidFill>
                <a:schemeClr val="tx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13325" name="Freeform 9">
            <a:extLst>
              <a:ext uri="{FF2B5EF4-FFF2-40B4-BE49-F238E27FC236}">
                <a16:creationId xmlns:a16="http://schemas.microsoft.com/office/drawing/2014/main" id="{2AE2EEAD-AC3B-43BE-A53B-6590DD6D5212}"/>
              </a:ext>
            </a:extLst>
          </p:cNvPr>
          <p:cNvSpPr>
            <a:spLocks noEditPoints="1"/>
          </p:cNvSpPr>
          <p:nvPr/>
        </p:nvSpPr>
        <p:spPr bwMode="auto">
          <a:xfrm>
            <a:off x="3228975" y="3359150"/>
            <a:ext cx="5218113" cy="141288"/>
          </a:xfrm>
          <a:custGeom>
            <a:avLst/>
            <a:gdLst>
              <a:gd name="T0" fmla="*/ 2147483646 w 8694"/>
              <a:gd name="T1" fmla="*/ 2147483646 h 264"/>
              <a:gd name="T2" fmla="*/ 2147483646 w 8694"/>
              <a:gd name="T3" fmla="*/ 2147483646 h 264"/>
              <a:gd name="T4" fmla="*/ 2147483646 w 8694"/>
              <a:gd name="T5" fmla="*/ 2147483646 h 264"/>
              <a:gd name="T6" fmla="*/ 2147483646 w 8694"/>
              <a:gd name="T7" fmla="*/ 2147483646 h 264"/>
              <a:gd name="T8" fmla="*/ 2147483646 w 8694"/>
              <a:gd name="T9" fmla="*/ 2147483646 h 264"/>
              <a:gd name="T10" fmla="*/ 2147483646 w 8694"/>
              <a:gd name="T11" fmla="*/ 2147483646 h 264"/>
              <a:gd name="T12" fmla="*/ 2147483646 w 8694"/>
              <a:gd name="T13" fmla="*/ 2147483646 h 264"/>
              <a:gd name="T14" fmla="*/ 2147483646 w 8694"/>
              <a:gd name="T15" fmla="*/ 2147483646 h 264"/>
              <a:gd name="T16" fmla="*/ 2147483646 w 8694"/>
              <a:gd name="T17" fmla="*/ 2147483646 h 264"/>
              <a:gd name="T18" fmla="*/ 2147483646 w 8694"/>
              <a:gd name="T19" fmla="*/ 2147483646 h 264"/>
              <a:gd name="T20" fmla="*/ 2147483646 w 8694"/>
              <a:gd name="T21" fmla="*/ 2147483646 h 264"/>
              <a:gd name="T22" fmla="*/ 2147483646 w 8694"/>
              <a:gd name="T23" fmla="*/ 2147483646 h 264"/>
              <a:gd name="T24" fmla="*/ 2147483646 w 8694"/>
              <a:gd name="T25" fmla="*/ 2147483646 h 264"/>
              <a:gd name="T26" fmla="*/ 2147483646 w 8694"/>
              <a:gd name="T27" fmla="*/ 2147483646 h 264"/>
              <a:gd name="T28" fmla="*/ 2147483646 w 8694"/>
              <a:gd name="T29" fmla="*/ 2147483646 h 264"/>
              <a:gd name="T30" fmla="*/ 2147483646 w 8694"/>
              <a:gd name="T31" fmla="*/ 2147483646 h 264"/>
              <a:gd name="T32" fmla="*/ 2147483646 w 8694"/>
              <a:gd name="T33" fmla="*/ 2147483646 h 264"/>
              <a:gd name="T34" fmla="*/ 2147483646 w 8694"/>
              <a:gd name="T35" fmla="*/ 2147483646 h 264"/>
              <a:gd name="T36" fmla="*/ 2147483646 w 8694"/>
              <a:gd name="T37" fmla="*/ 2147483646 h 264"/>
              <a:gd name="T38" fmla="*/ 2147483646 w 8694"/>
              <a:gd name="T39" fmla="*/ 2147483646 h 264"/>
              <a:gd name="T40" fmla="*/ 2147483646 w 8694"/>
              <a:gd name="T41" fmla="*/ 2147483646 h 264"/>
              <a:gd name="T42" fmla="*/ 2147483646 w 8694"/>
              <a:gd name="T43" fmla="*/ 2147483646 h 264"/>
              <a:gd name="T44" fmla="*/ 2147483646 w 8694"/>
              <a:gd name="T45" fmla="*/ 2147483646 h 264"/>
              <a:gd name="T46" fmla="*/ 2147483646 w 8694"/>
              <a:gd name="T47" fmla="*/ 2147483646 h 264"/>
              <a:gd name="T48" fmla="*/ 2147483646 w 8694"/>
              <a:gd name="T49" fmla="*/ 2147483646 h 264"/>
              <a:gd name="T50" fmla="*/ 2147483646 w 8694"/>
              <a:gd name="T51" fmla="*/ 2147483646 h 264"/>
              <a:gd name="T52" fmla="*/ 2147483646 w 8694"/>
              <a:gd name="T53" fmla="*/ 2147483646 h 264"/>
              <a:gd name="T54" fmla="*/ 2147483646 w 8694"/>
              <a:gd name="T55" fmla="*/ 2147483646 h 264"/>
              <a:gd name="T56" fmla="*/ 2147483646 w 8694"/>
              <a:gd name="T57" fmla="*/ 2147483646 h 264"/>
              <a:gd name="T58" fmla="*/ 2147483646 w 8694"/>
              <a:gd name="T59" fmla="*/ 2147483646 h 264"/>
              <a:gd name="T60" fmla="*/ 2147483646 w 8694"/>
              <a:gd name="T61" fmla="*/ 2147483646 h 264"/>
              <a:gd name="T62" fmla="*/ 2147483646 w 8694"/>
              <a:gd name="T63" fmla="*/ 2147483646 h 264"/>
              <a:gd name="T64" fmla="*/ 2147483646 w 8694"/>
              <a:gd name="T65" fmla="*/ 2147483646 h 264"/>
              <a:gd name="T66" fmla="*/ 2147483646 w 8694"/>
              <a:gd name="T67" fmla="*/ 2147483646 h 264"/>
              <a:gd name="T68" fmla="*/ 2147483646 w 8694"/>
              <a:gd name="T69" fmla="*/ 2147483646 h 264"/>
              <a:gd name="T70" fmla="*/ 2147483646 w 8694"/>
              <a:gd name="T71" fmla="*/ 2147483646 h 264"/>
              <a:gd name="T72" fmla="*/ 2147483646 w 8694"/>
              <a:gd name="T73" fmla="*/ 2147483646 h 264"/>
              <a:gd name="T74" fmla="*/ 2147483646 w 8694"/>
              <a:gd name="T75" fmla="*/ 2147483646 h 264"/>
              <a:gd name="T76" fmla="*/ 2147483646 w 8694"/>
              <a:gd name="T77" fmla="*/ 2147483646 h 264"/>
              <a:gd name="T78" fmla="*/ 2147483646 w 8694"/>
              <a:gd name="T79" fmla="*/ 2147483646 h 264"/>
              <a:gd name="T80" fmla="*/ 2147483646 w 8694"/>
              <a:gd name="T81" fmla="*/ 2147483646 h 264"/>
              <a:gd name="T82" fmla="*/ 2147483646 w 8694"/>
              <a:gd name="T83" fmla="*/ 2147483646 h 264"/>
              <a:gd name="T84" fmla="*/ 2147483646 w 8694"/>
              <a:gd name="T85" fmla="*/ 2147483646 h 264"/>
              <a:gd name="T86" fmla="*/ 2147483646 w 8694"/>
              <a:gd name="T87" fmla="*/ 2147483646 h 264"/>
              <a:gd name="T88" fmla="*/ 2147483646 w 8694"/>
              <a:gd name="T89" fmla="*/ 2147483646 h 264"/>
              <a:gd name="T90" fmla="*/ 2147483646 w 8694"/>
              <a:gd name="T91" fmla="*/ 2147483646 h 264"/>
              <a:gd name="T92" fmla="*/ 2147483646 w 8694"/>
              <a:gd name="T93" fmla="*/ 2147483646 h 264"/>
              <a:gd name="T94" fmla="*/ 2147483646 w 8694"/>
              <a:gd name="T95" fmla="*/ 2147483646 h 264"/>
              <a:gd name="T96" fmla="*/ 2147483646 w 8694"/>
              <a:gd name="T97" fmla="*/ 2147483646 h 264"/>
              <a:gd name="T98" fmla="*/ 2147483646 w 8694"/>
              <a:gd name="T99" fmla="*/ 2147483646 h 264"/>
              <a:gd name="T100" fmla="*/ 2147483646 w 8694"/>
              <a:gd name="T101" fmla="*/ 2147483646 h 264"/>
              <a:gd name="T102" fmla="*/ 2147483646 w 8694"/>
              <a:gd name="T103" fmla="*/ 2147483646 h 264"/>
              <a:gd name="T104" fmla="*/ 2147483646 w 8694"/>
              <a:gd name="T105" fmla="*/ 2147483646 h 264"/>
              <a:gd name="T106" fmla="*/ 2147483646 w 8694"/>
              <a:gd name="T107" fmla="*/ 2147483646 h 264"/>
              <a:gd name="T108" fmla="*/ 2147483646 w 8694"/>
              <a:gd name="T109" fmla="*/ 2147483646 h 264"/>
              <a:gd name="T110" fmla="*/ 2147483646 w 8694"/>
              <a:gd name="T111" fmla="*/ 2147483646 h 264"/>
              <a:gd name="T112" fmla="*/ 2147483646 w 8694"/>
              <a:gd name="T113" fmla="*/ 2147483646 h 264"/>
              <a:gd name="T114" fmla="*/ 2147483646 w 8694"/>
              <a:gd name="T115" fmla="*/ 2147483646 h 264"/>
              <a:gd name="T116" fmla="*/ 2147483646 w 8694"/>
              <a:gd name="T117" fmla="*/ 2147483646 h 264"/>
              <a:gd name="T118" fmla="*/ 2147483646 w 8694"/>
              <a:gd name="T119" fmla="*/ 2147483646 h 264"/>
              <a:gd name="T120" fmla="*/ 2147483646 w 8694"/>
              <a:gd name="T121" fmla="*/ 2147483646 h 264"/>
              <a:gd name="T122" fmla="*/ 2147483646 w 8694"/>
              <a:gd name="T123" fmla="*/ 2147483646 h 2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694"/>
              <a:gd name="T187" fmla="*/ 0 h 264"/>
              <a:gd name="T188" fmla="*/ 8694 w 8694"/>
              <a:gd name="T189" fmla="*/ 264 h 26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694" h="264">
                <a:moveTo>
                  <a:pt x="4785" y="219"/>
                </a:moveTo>
                <a:cubicBezTo>
                  <a:pt x="4785" y="219"/>
                  <a:pt x="4823" y="183"/>
                  <a:pt x="4848" y="160"/>
                </a:cubicBezTo>
                <a:cubicBezTo>
                  <a:pt x="4863" y="147"/>
                  <a:pt x="4877" y="139"/>
                  <a:pt x="4877" y="139"/>
                </a:cubicBezTo>
                <a:cubicBezTo>
                  <a:pt x="4877" y="139"/>
                  <a:pt x="4864" y="134"/>
                  <a:pt x="4848" y="138"/>
                </a:cubicBezTo>
                <a:cubicBezTo>
                  <a:pt x="4830" y="142"/>
                  <a:pt x="4813" y="150"/>
                  <a:pt x="4793" y="162"/>
                </a:cubicBezTo>
                <a:cubicBezTo>
                  <a:pt x="4781" y="169"/>
                  <a:pt x="4765" y="183"/>
                  <a:pt x="4756" y="194"/>
                </a:cubicBezTo>
                <a:cubicBezTo>
                  <a:pt x="4744" y="209"/>
                  <a:pt x="4739" y="223"/>
                  <a:pt x="4739" y="223"/>
                </a:cubicBezTo>
                <a:cubicBezTo>
                  <a:pt x="4739" y="223"/>
                  <a:pt x="4733" y="233"/>
                  <a:pt x="4725" y="240"/>
                </a:cubicBezTo>
                <a:cubicBezTo>
                  <a:pt x="4717" y="247"/>
                  <a:pt x="4707" y="250"/>
                  <a:pt x="4707" y="250"/>
                </a:cubicBezTo>
                <a:cubicBezTo>
                  <a:pt x="4707" y="250"/>
                  <a:pt x="4713" y="259"/>
                  <a:pt x="4728" y="262"/>
                </a:cubicBezTo>
                <a:cubicBezTo>
                  <a:pt x="4739" y="264"/>
                  <a:pt x="4757" y="263"/>
                  <a:pt x="4771" y="260"/>
                </a:cubicBezTo>
                <a:cubicBezTo>
                  <a:pt x="4801" y="254"/>
                  <a:pt x="4839" y="224"/>
                  <a:pt x="4839" y="224"/>
                </a:cubicBezTo>
                <a:cubicBezTo>
                  <a:pt x="4839" y="224"/>
                  <a:pt x="4866" y="200"/>
                  <a:pt x="4881" y="178"/>
                </a:cubicBezTo>
                <a:cubicBezTo>
                  <a:pt x="4893" y="159"/>
                  <a:pt x="4893" y="141"/>
                  <a:pt x="4893" y="141"/>
                </a:cubicBezTo>
                <a:cubicBezTo>
                  <a:pt x="4893" y="141"/>
                  <a:pt x="4892" y="137"/>
                  <a:pt x="4889" y="137"/>
                </a:cubicBezTo>
                <a:cubicBezTo>
                  <a:pt x="4886" y="138"/>
                  <a:pt x="4880" y="143"/>
                  <a:pt x="4880" y="143"/>
                </a:cubicBezTo>
                <a:lnTo>
                  <a:pt x="4785" y="219"/>
                </a:lnTo>
                <a:close/>
                <a:moveTo>
                  <a:pt x="4785" y="45"/>
                </a:moveTo>
                <a:cubicBezTo>
                  <a:pt x="4785" y="45"/>
                  <a:pt x="4823" y="81"/>
                  <a:pt x="4848" y="103"/>
                </a:cubicBezTo>
                <a:cubicBezTo>
                  <a:pt x="4863" y="117"/>
                  <a:pt x="4877" y="125"/>
                  <a:pt x="4877" y="125"/>
                </a:cubicBezTo>
                <a:cubicBezTo>
                  <a:pt x="4877" y="125"/>
                  <a:pt x="4864" y="130"/>
                  <a:pt x="4848" y="126"/>
                </a:cubicBezTo>
                <a:cubicBezTo>
                  <a:pt x="4830" y="122"/>
                  <a:pt x="4813" y="114"/>
                  <a:pt x="4793" y="102"/>
                </a:cubicBezTo>
                <a:cubicBezTo>
                  <a:pt x="4781" y="95"/>
                  <a:pt x="4765" y="81"/>
                  <a:pt x="4756" y="70"/>
                </a:cubicBezTo>
                <a:cubicBezTo>
                  <a:pt x="4744" y="55"/>
                  <a:pt x="4739" y="41"/>
                  <a:pt x="4739" y="41"/>
                </a:cubicBezTo>
                <a:cubicBezTo>
                  <a:pt x="4739" y="41"/>
                  <a:pt x="4733" y="31"/>
                  <a:pt x="4725" y="24"/>
                </a:cubicBezTo>
                <a:cubicBezTo>
                  <a:pt x="4717" y="17"/>
                  <a:pt x="4707" y="14"/>
                  <a:pt x="4707" y="14"/>
                </a:cubicBezTo>
                <a:cubicBezTo>
                  <a:pt x="4707" y="14"/>
                  <a:pt x="4713" y="5"/>
                  <a:pt x="4728" y="2"/>
                </a:cubicBezTo>
                <a:cubicBezTo>
                  <a:pt x="4739" y="0"/>
                  <a:pt x="4757" y="1"/>
                  <a:pt x="4771" y="4"/>
                </a:cubicBezTo>
                <a:cubicBezTo>
                  <a:pt x="4801" y="10"/>
                  <a:pt x="4839" y="40"/>
                  <a:pt x="4839" y="40"/>
                </a:cubicBezTo>
                <a:cubicBezTo>
                  <a:pt x="4839" y="40"/>
                  <a:pt x="4866" y="64"/>
                  <a:pt x="4881" y="86"/>
                </a:cubicBezTo>
                <a:cubicBezTo>
                  <a:pt x="4893" y="105"/>
                  <a:pt x="4893" y="123"/>
                  <a:pt x="4893" y="123"/>
                </a:cubicBezTo>
                <a:cubicBezTo>
                  <a:pt x="4893" y="123"/>
                  <a:pt x="4892" y="127"/>
                  <a:pt x="4889" y="126"/>
                </a:cubicBezTo>
                <a:cubicBezTo>
                  <a:pt x="4886" y="125"/>
                  <a:pt x="4880" y="121"/>
                  <a:pt x="4880" y="121"/>
                </a:cubicBezTo>
                <a:lnTo>
                  <a:pt x="4785" y="45"/>
                </a:lnTo>
                <a:close/>
                <a:moveTo>
                  <a:pt x="4967" y="219"/>
                </a:moveTo>
                <a:cubicBezTo>
                  <a:pt x="4967" y="219"/>
                  <a:pt x="5004" y="183"/>
                  <a:pt x="5030" y="160"/>
                </a:cubicBezTo>
                <a:cubicBezTo>
                  <a:pt x="5045" y="147"/>
                  <a:pt x="5058" y="139"/>
                  <a:pt x="5058" y="139"/>
                </a:cubicBezTo>
                <a:cubicBezTo>
                  <a:pt x="5058" y="139"/>
                  <a:pt x="5045" y="134"/>
                  <a:pt x="5029" y="138"/>
                </a:cubicBezTo>
                <a:cubicBezTo>
                  <a:pt x="5011" y="142"/>
                  <a:pt x="4994" y="150"/>
                  <a:pt x="4974" y="162"/>
                </a:cubicBezTo>
                <a:cubicBezTo>
                  <a:pt x="4962" y="169"/>
                  <a:pt x="4946" y="183"/>
                  <a:pt x="4937" y="194"/>
                </a:cubicBezTo>
                <a:cubicBezTo>
                  <a:pt x="4925" y="209"/>
                  <a:pt x="4920" y="223"/>
                  <a:pt x="4920" y="223"/>
                </a:cubicBezTo>
                <a:cubicBezTo>
                  <a:pt x="4920" y="223"/>
                  <a:pt x="4914" y="233"/>
                  <a:pt x="4906" y="240"/>
                </a:cubicBezTo>
                <a:cubicBezTo>
                  <a:pt x="4898" y="247"/>
                  <a:pt x="4888" y="250"/>
                  <a:pt x="4888" y="250"/>
                </a:cubicBezTo>
                <a:cubicBezTo>
                  <a:pt x="4888" y="250"/>
                  <a:pt x="4894" y="259"/>
                  <a:pt x="4910" y="262"/>
                </a:cubicBezTo>
                <a:cubicBezTo>
                  <a:pt x="4920" y="264"/>
                  <a:pt x="4938" y="263"/>
                  <a:pt x="4952" y="260"/>
                </a:cubicBezTo>
                <a:cubicBezTo>
                  <a:pt x="4982" y="254"/>
                  <a:pt x="5020" y="224"/>
                  <a:pt x="5020" y="224"/>
                </a:cubicBezTo>
                <a:cubicBezTo>
                  <a:pt x="5020" y="224"/>
                  <a:pt x="5047" y="200"/>
                  <a:pt x="5062" y="178"/>
                </a:cubicBezTo>
                <a:cubicBezTo>
                  <a:pt x="5074" y="159"/>
                  <a:pt x="5074" y="141"/>
                  <a:pt x="5074" y="141"/>
                </a:cubicBezTo>
                <a:cubicBezTo>
                  <a:pt x="5074" y="141"/>
                  <a:pt x="5073" y="137"/>
                  <a:pt x="5070" y="137"/>
                </a:cubicBezTo>
                <a:cubicBezTo>
                  <a:pt x="5067" y="138"/>
                  <a:pt x="5061" y="143"/>
                  <a:pt x="5061" y="143"/>
                </a:cubicBezTo>
                <a:lnTo>
                  <a:pt x="4967" y="219"/>
                </a:lnTo>
                <a:close/>
                <a:moveTo>
                  <a:pt x="4967" y="45"/>
                </a:moveTo>
                <a:cubicBezTo>
                  <a:pt x="4967" y="45"/>
                  <a:pt x="5004" y="81"/>
                  <a:pt x="5030" y="103"/>
                </a:cubicBezTo>
                <a:cubicBezTo>
                  <a:pt x="5045" y="117"/>
                  <a:pt x="5058" y="125"/>
                  <a:pt x="5058" y="125"/>
                </a:cubicBezTo>
                <a:cubicBezTo>
                  <a:pt x="5058" y="125"/>
                  <a:pt x="5045" y="130"/>
                  <a:pt x="5029" y="126"/>
                </a:cubicBezTo>
                <a:cubicBezTo>
                  <a:pt x="5011" y="122"/>
                  <a:pt x="4994" y="114"/>
                  <a:pt x="4974" y="102"/>
                </a:cubicBezTo>
                <a:cubicBezTo>
                  <a:pt x="4962" y="95"/>
                  <a:pt x="4946" y="81"/>
                  <a:pt x="4937" y="70"/>
                </a:cubicBezTo>
                <a:cubicBezTo>
                  <a:pt x="4925" y="55"/>
                  <a:pt x="4920" y="41"/>
                  <a:pt x="4920" y="41"/>
                </a:cubicBezTo>
                <a:cubicBezTo>
                  <a:pt x="4920" y="41"/>
                  <a:pt x="4914" y="31"/>
                  <a:pt x="4906" y="24"/>
                </a:cubicBezTo>
                <a:cubicBezTo>
                  <a:pt x="4898" y="17"/>
                  <a:pt x="4888" y="14"/>
                  <a:pt x="4888" y="14"/>
                </a:cubicBezTo>
                <a:cubicBezTo>
                  <a:pt x="4888" y="14"/>
                  <a:pt x="4894" y="5"/>
                  <a:pt x="4910" y="2"/>
                </a:cubicBezTo>
                <a:cubicBezTo>
                  <a:pt x="4920" y="0"/>
                  <a:pt x="4938" y="1"/>
                  <a:pt x="4952" y="4"/>
                </a:cubicBezTo>
                <a:cubicBezTo>
                  <a:pt x="4982" y="10"/>
                  <a:pt x="5020" y="40"/>
                  <a:pt x="5020" y="40"/>
                </a:cubicBezTo>
                <a:cubicBezTo>
                  <a:pt x="5020" y="40"/>
                  <a:pt x="5047" y="64"/>
                  <a:pt x="5062" y="86"/>
                </a:cubicBezTo>
                <a:cubicBezTo>
                  <a:pt x="5074" y="105"/>
                  <a:pt x="5074" y="123"/>
                  <a:pt x="5074" y="123"/>
                </a:cubicBezTo>
                <a:cubicBezTo>
                  <a:pt x="5074" y="123"/>
                  <a:pt x="5073" y="127"/>
                  <a:pt x="5070" y="126"/>
                </a:cubicBezTo>
                <a:cubicBezTo>
                  <a:pt x="5067" y="125"/>
                  <a:pt x="5061" y="121"/>
                  <a:pt x="5061" y="121"/>
                </a:cubicBezTo>
                <a:lnTo>
                  <a:pt x="4967" y="45"/>
                </a:lnTo>
                <a:close/>
                <a:moveTo>
                  <a:pt x="5148" y="219"/>
                </a:moveTo>
                <a:cubicBezTo>
                  <a:pt x="5148" y="219"/>
                  <a:pt x="5185" y="183"/>
                  <a:pt x="5211" y="160"/>
                </a:cubicBezTo>
                <a:cubicBezTo>
                  <a:pt x="5226" y="147"/>
                  <a:pt x="5239" y="139"/>
                  <a:pt x="5239" y="139"/>
                </a:cubicBezTo>
                <a:cubicBezTo>
                  <a:pt x="5239" y="139"/>
                  <a:pt x="5226" y="134"/>
                  <a:pt x="5210" y="138"/>
                </a:cubicBezTo>
                <a:cubicBezTo>
                  <a:pt x="5193" y="142"/>
                  <a:pt x="5175" y="150"/>
                  <a:pt x="5155" y="162"/>
                </a:cubicBezTo>
                <a:cubicBezTo>
                  <a:pt x="5143" y="169"/>
                  <a:pt x="5128" y="183"/>
                  <a:pt x="5119" y="194"/>
                </a:cubicBezTo>
                <a:cubicBezTo>
                  <a:pt x="5106" y="209"/>
                  <a:pt x="5101" y="223"/>
                  <a:pt x="5101" y="223"/>
                </a:cubicBezTo>
                <a:cubicBezTo>
                  <a:pt x="5101" y="223"/>
                  <a:pt x="5095" y="233"/>
                  <a:pt x="5087" y="240"/>
                </a:cubicBezTo>
                <a:cubicBezTo>
                  <a:pt x="5079" y="247"/>
                  <a:pt x="5069" y="250"/>
                  <a:pt x="5069" y="250"/>
                </a:cubicBezTo>
                <a:cubicBezTo>
                  <a:pt x="5069" y="250"/>
                  <a:pt x="5075" y="259"/>
                  <a:pt x="5091" y="262"/>
                </a:cubicBezTo>
                <a:cubicBezTo>
                  <a:pt x="5101" y="264"/>
                  <a:pt x="5119" y="263"/>
                  <a:pt x="5133" y="260"/>
                </a:cubicBezTo>
                <a:cubicBezTo>
                  <a:pt x="5163" y="254"/>
                  <a:pt x="5201" y="224"/>
                  <a:pt x="5201" y="224"/>
                </a:cubicBezTo>
                <a:cubicBezTo>
                  <a:pt x="5201" y="224"/>
                  <a:pt x="5229" y="200"/>
                  <a:pt x="5243" y="178"/>
                </a:cubicBezTo>
                <a:cubicBezTo>
                  <a:pt x="5256" y="159"/>
                  <a:pt x="5255" y="141"/>
                  <a:pt x="5255" y="141"/>
                </a:cubicBezTo>
                <a:cubicBezTo>
                  <a:pt x="5255" y="141"/>
                  <a:pt x="5254" y="137"/>
                  <a:pt x="5251" y="137"/>
                </a:cubicBezTo>
                <a:cubicBezTo>
                  <a:pt x="5248" y="138"/>
                  <a:pt x="5242" y="143"/>
                  <a:pt x="5242" y="143"/>
                </a:cubicBezTo>
                <a:lnTo>
                  <a:pt x="5148" y="219"/>
                </a:lnTo>
                <a:close/>
                <a:moveTo>
                  <a:pt x="5148" y="45"/>
                </a:moveTo>
                <a:cubicBezTo>
                  <a:pt x="5148" y="45"/>
                  <a:pt x="5185" y="81"/>
                  <a:pt x="5211" y="103"/>
                </a:cubicBezTo>
                <a:cubicBezTo>
                  <a:pt x="5226" y="117"/>
                  <a:pt x="5239" y="125"/>
                  <a:pt x="5239" y="125"/>
                </a:cubicBezTo>
                <a:cubicBezTo>
                  <a:pt x="5239" y="125"/>
                  <a:pt x="5226" y="130"/>
                  <a:pt x="5210" y="126"/>
                </a:cubicBezTo>
                <a:cubicBezTo>
                  <a:pt x="5193" y="122"/>
                  <a:pt x="5175" y="114"/>
                  <a:pt x="5155" y="102"/>
                </a:cubicBezTo>
                <a:cubicBezTo>
                  <a:pt x="5143" y="95"/>
                  <a:pt x="5128" y="81"/>
                  <a:pt x="5119" y="70"/>
                </a:cubicBezTo>
                <a:cubicBezTo>
                  <a:pt x="5106" y="55"/>
                  <a:pt x="5101" y="41"/>
                  <a:pt x="5101" y="41"/>
                </a:cubicBezTo>
                <a:cubicBezTo>
                  <a:pt x="5101" y="41"/>
                  <a:pt x="5095" y="31"/>
                  <a:pt x="5087" y="24"/>
                </a:cubicBezTo>
                <a:cubicBezTo>
                  <a:pt x="5079" y="17"/>
                  <a:pt x="5069" y="14"/>
                  <a:pt x="5069" y="14"/>
                </a:cubicBezTo>
                <a:cubicBezTo>
                  <a:pt x="5069" y="14"/>
                  <a:pt x="5075" y="5"/>
                  <a:pt x="5091" y="2"/>
                </a:cubicBezTo>
                <a:cubicBezTo>
                  <a:pt x="5101" y="0"/>
                  <a:pt x="5119" y="1"/>
                  <a:pt x="5133" y="4"/>
                </a:cubicBezTo>
                <a:cubicBezTo>
                  <a:pt x="5163" y="10"/>
                  <a:pt x="5201" y="40"/>
                  <a:pt x="5201" y="40"/>
                </a:cubicBezTo>
                <a:cubicBezTo>
                  <a:pt x="5201" y="40"/>
                  <a:pt x="5229" y="64"/>
                  <a:pt x="5243" y="86"/>
                </a:cubicBezTo>
                <a:cubicBezTo>
                  <a:pt x="5256" y="105"/>
                  <a:pt x="5255" y="123"/>
                  <a:pt x="5255" y="123"/>
                </a:cubicBezTo>
                <a:cubicBezTo>
                  <a:pt x="5255" y="123"/>
                  <a:pt x="5254" y="127"/>
                  <a:pt x="5251" y="126"/>
                </a:cubicBezTo>
                <a:cubicBezTo>
                  <a:pt x="5248" y="125"/>
                  <a:pt x="5242" y="121"/>
                  <a:pt x="5242" y="121"/>
                </a:cubicBezTo>
                <a:lnTo>
                  <a:pt x="5148" y="45"/>
                </a:lnTo>
                <a:close/>
                <a:moveTo>
                  <a:pt x="5329" y="219"/>
                </a:moveTo>
                <a:cubicBezTo>
                  <a:pt x="5329" y="219"/>
                  <a:pt x="5366" y="183"/>
                  <a:pt x="5392" y="160"/>
                </a:cubicBezTo>
                <a:cubicBezTo>
                  <a:pt x="5407" y="147"/>
                  <a:pt x="5420" y="139"/>
                  <a:pt x="5420" y="139"/>
                </a:cubicBezTo>
                <a:cubicBezTo>
                  <a:pt x="5420" y="139"/>
                  <a:pt x="5408" y="134"/>
                  <a:pt x="5392" y="138"/>
                </a:cubicBezTo>
                <a:cubicBezTo>
                  <a:pt x="5374" y="142"/>
                  <a:pt x="5356" y="150"/>
                  <a:pt x="5337" y="162"/>
                </a:cubicBezTo>
                <a:cubicBezTo>
                  <a:pt x="5324" y="169"/>
                  <a:pt x="5309" y="183"/>
                  <a:pt x="5300" y="194"/>
                </a:cubicBezTo>
                <a:cubicBezTo>
                  <a:pt x="5287" y="209"/>
                  <a:pt x="5282" y="223"/>
                  <a:pt x="5282" y="223"/>
                </a:cubicBezTo>
                <a:cubicBezTo>
                  <a:pt x="5282" y="223"/>
                  <a:pt x="5276" y="233"/>
                  <a:pt x="5268" y="240"/>
                </a:cubicBezTo>
                <a:cubicBezTo>
                  <a:pt x="5260" y="247"/>
                  <a:pt x="5250" y="250"/>
                  <a:pt x="5250" y="250"/>
                </a:cubicBezTo>
                <a:cubicBezTo>
                  <a:pt x="5250" y="250"/>
                  <a:pt x="5256" y="259"/>
                  <a:pt x="5272" y="262"/>
                </a:cubicBezTo>
                <a:cubicBezTo>
                  <a:pt x="5282" y="264"/>
                  <a:pt x="5300" y="263"/>
                  <a:pt x="5314" y="260"/>
                </a:cubicBezTo>
                <a:cubicBezTo>
                  <a:pt x="5344" y="254"/>
                  <a:pt x="5382" y="224"/>
                  <a:pt x="5382" y="224"/>
                </a:cubicBezTo>
                <a:cubicBezTo>
                  <a:pt x="5382" y="224"/>
                  <a:pt x="5410" y="200"/>
                  <a:pt x="5424" y="178"/>
                </a:cubicBezTo>
                <a:cubicBezTo>
                  <a:pt x="5437" y="159"/>
                  <a:pt x="5437" y="141"/>
                  <a:pt x="5437" y="141"/>
                </a:cubicBezTo>
                <a:cubicBezTo>
                  <a:pt x="5437" y="141"/>
                  <a:pt x="5435" y="137"/>
                  <a:pt x="5432" y="137"/>
                </a:cubicBezTo>
                <a:cubicBezTo>
                  <a:pt x="5429" y="138"/>
                  <a:pt x="5423" y="143"/>
                  <a:pt x="5423" y="143"/>
                </a:cubicBezTo>
                <a:lnTo>
                  <a:pt x="5329" y="219"/>
                </a:lnTo>
                <a:close/>
                <a:moveTo>
                  <a:pt x="5329" y="45"/>
                </a:moveTo>
                <a:cubicBezTo>
                  <a:pt x="5329" y="45"/>
                  <a:pt x="5366" y="81"/>
                  <a:pt x="5392" y="103"/>
                </a:cubicBezTo>
                <a:cubicBezTo>
                  <a:pt x="5407" y="117"/>
                  <a:pt x="5420" y="125"/>
                  <a:pt x="5420" y="125"/>
                </a:cubicBezTo>
                <a:cubicBezTo>
                  <a:pt x="5420" y="125"/>
                  <a:pt x="5408" y="130"/>
                  <a:pt x="5392" y="126"/>
                </a:cubicBezTo>
                <a:cubicBezTo>
                  <a:pt x="5374" y="122"/>
                  <a:pt x="5356" y="114"/>
                  <a:pt x="5337" y="102"/>
                </a:cubicBezTo>
                <a:cubicBezTo>
                  <a:pt x="5324" y="95"/>
                  <a:pt x="5309" y="81"/>
                  <a:pt x="5300" y="70"/>
                </a:cubicBezTo>
                <a:cubicBezTo>
                  <a:pt x="5287" y="55"/>
                  <a:pt x="5282" y="41"/>
                  <a:pt x="5282" y="41"/>
                </a:cubicBezTo>
                <a:cubicBezTo>
                  <a:pt x="5282" y="41"/>
                  <a:pt x="5276" y="31"/>
                  <a:pt x="5268" y="24"/>
                </a:cubicBezTo>
                <a:cubicBezTo>
                  <a:pt x="5260" y="17"/>
                  <a:pt x="5250" y="14"/>
                  <a:pt x="5250" y="14"/>
                </a:cubicBezTo>
                <a:cubicBezTo>
                  <a:pt x="5250" y="14"/>
                  <a:pt x="5256" y="5"/>
                  <a:pt x="5272" y="2"/>
                </a:cubicBezTo>
                <a:cubicBezTo>
                  <a:pt x="5282" y="0"/>
                  <a:pt x="5300" y="1"/>
                  <a:pt x="5314" y="4"/>
                </a:cubicBezTo>
                <a:cubicBezTo>
                  <a:pt x="5344" y="10"/>
                  <a:pt x="5382" y="40"/>
                  <a:pt x="5382" y="40"/>
                </a:cubicBezTo>
                <a:cubicBezTo>
                  <a:pt x="5382" y="40"/>
                  <a:pt x="5410" y="64"/>
                  <a:pt x="5424" y="86"/>
                </a:cubicBezTo>
                <a:cubicBezTo>
                  <a:pt x="5437" y="105"/>
                  <a:pt x="5437" y="123"/>
                  <a:pt x="5437" y="123"/>
                </a:cubicBezTo>
                <a:cubicBezTo>
                  <a:pt x="5437" y="123"/>
                  <a:pt x="5435" y="127"/>
                  <a:pt x="5432" y="126"/>
                </a:cubicBezTo>
                <a:cubicBezTo>
                  <a:pt x="5429" y="125"/>
                  <a:pt x="5423" y="121"/>
                  <a:pt x="5423" y="121"/>
                </a:cubicBezTo>
                <a:lnTo>
                  <a:pt x="5329" y="45"/>
                </a:lnTo>
                <a:close/>
                <a:moveTo>
                  <a:pt x="5510" y="219"/>
                </a:moveTo>
                <a:cubicBezTo>
                  <a:pt x="5510" y="219"/>
                  <a:pt x="5547" y="183"/>
                  <a:pt x="5573" y="160"/>
                </a:cubicBezTo>
                <a:cubicBezTo>
                  <a:pt x="5588" y="147"/>
                  <a:pt x="5601" y="139"/>
                  <a:pt x="5601" y="139"/>
                </a:cubicBezTo>
                <a:cubicBezTo>
                  <a:pt x="5601" y="139"/>
                  <a:pt x="5589" y="134"/>
                  <a:pt x="5573" y="138"/>
                </a:cubicBezTo>
                <a:cubicBezTo>
                  <a:pt x="5555" y="142"/>
                  <a:pt x="5537" y="150"/>
                  <a:pt x="5518" y="162"/>
                </a:cubicBezTo>
                <a:cubicBezTo>
                  <a:pt x="5505" y="169"/>
                  <a:pt x="5490" y="183"/>
                  <a:pt x="5481" y="194"/>
                </a:cubicBezTo>
                <a:cubicBezTo>
                  <a:pt x="5469" y="209"/>
                  <a:pt x="5463" y="223"/>
                  <a:pt x="5463" y="223"/>
                </a:cubicBezTo>
                <a:cubicBezTo>
                  <a:pt x="5463" y="223"/>
                  <a:pt x="5457" y="233"/>
                  <a:pt x="5450" y="240"/>
                </a:cubicBezTo>
                <a:cubicBezTo>
                  <a:pt x="5441" y="247"/>
                  <a:pt x="5432" y="250"/>
                  <a:pt x="5432" y="250"/>
                </a:cubicBezTo>
                <a:cubicBezTo>
                  <a:pt x="5432" y="250"/>
                  <a:pt x="5437" y="259"/>
                  <a:pt x="5453" y="262"/>
                </a:cubicBezTo>
                <a:cubicBezTo>
                  <a:pt x="5464" y="264"/>
                  <a:pt x="5481" y="263"/>
                  <a:pt x="5496" y="260"/>
                </a:cubicBezTo>
                <a:cubicBezTo>
                  <a:pt x="5525" y="254"/>
                  <a:pt x="5564" y="224"/>
                  <a:pt x="5564" y="224"/>
                </a:cubicBezTo>
                <a:cubicBezTo>
                  <a:pt x="5564" y="224"/>
                  <a:pt x="5591" y="200"/>
                  <a:pt x="5605" y="178"/>
                </a:cubicBezTo>
                <a:cubicBezTo>
                  <a:pt x="5618" y="159"/>
                  <a:pt x="5618" y="141"/>
                  <a:pt x="5618" y="141"/>
                </a:cubicBezTo>
                <a:cubicBezTo>
                  <a:pt x="5618" y="141"/>
                  <a:pt x="5616" y="137"/>
                  <a:pt x="5614" y="137"/>
                </a:cubicBezTo>
                <a:cubicBezTo>
                  <a:pt x="5610" y="138"/>
                  <a:pt x="5604" y="143"/>
                  <a:pt x="5604" y="143"/>
                </a:cubicBezTo>
                <a:lnTo>
                  <a:pt x="5510" y="219"/>
                </a:lnTo>
                <a:close/>
                <a:moveTo>
                  <a:pt x="5510" y="45"/>
                </a:moveTo>
                <a:cubicBezTo>
                  <a:pt x="5510" y="45"/>
                  <a:pt x="5547" y="81"/>
                  <a:pt x="5573" y="103"/>
                </a:cubicBezTo>
                <a:cubicBezTo>
                  <a:pt x="5588" y="117"/>
                  <a:pt x="5601" y="125"/>
                  <a:pt x="5601" y="125"/>
                </a:cubicBezTo>
                <a:cubicBezTo>
                  <a:pt x="5601" y="125"/>
                  <a:pt x="5589" y="130"/>
                  <a:pt x="5573" y="126"/>
                </a:cubicBezTo>
                <a:cubicBezTo>
                  <a:pt x="5555" y="122"/>
                  <a:pt x="5537" y="114"/>
                  <a:pt x="5518" y="102"/>
                </a:cubicBezTo>
                <a:cubicBezTo>
                  <a:pt x="5505" y="95"/>
                  <a:pt x="5490" y="81"/>
                  <a:pt x="5481" y="70"/>
                </a:cubicBezTo>
                <a:cubicBezTo>
                  <a:pt x="5469" y="55"/>
                  <a:pt x="5463" y="41"/>
                  <a:pt x="5463" y="41"/>
                </a:cubicBezTo>
                <a:cubicBezTo>
                  <a:pt x="5463" y="41"/>
                  <a:pt x="5457" y="31"/>
                  <a:pt x="5450" y="24"/>
                </a:cubicBezTo>
                <a:cubicBezTo>
                  <a:pt x="5441" y="17"/>
                  <a:pt x="5432" y="14"/>
                  <a:pt x="5432" y="14"/>
                </a:cubicBezTo>
                <a:cubicBezTo>
                  <a:pt x="5432" y="14"/>
                  <a:pt x="5437" y="5"/>
                  <a:pt x="5453" y="2"/>
                </a:cubicBezTo>
                <a:cubicBezTo>
                  <a:pt x="5464" y="0"/>
                  <a:pt x="5481" y="1"/>
                  <a:pt x="5496" y="4"/>
                </a:cubicBezTo>
                <a:cubicBezTo>
                  <a:pt x="5525" y="10"/>
                  <a:pt x="5564" y="40"/>
                  <a:pt x="5564" y="40"/>
                </a:cubicBezTo>
                <a:cubicBezTo>
                  <a:pt x="5564" y="40"/>
                  <a:pt x="5591" y="64"/>
                  <a:pt x="5605" y="86"/>
                </a:cubicBezTo>
                <a:cubicBezTo>
                  <a:pt x="5618" y="105"/>
                  <a:pt x="5618" y="123"/>
                  <a:pt x="5618" y="123"/>
                </a:cubicBezTo>
                <a:cubicBezTo>
                  <a:pt x="5618" y="123"/>
                  <a:pt x="5616" y="127"/>
                  <a:pt x="5614" y="126"/>
                </a:cubicBezTo>
                <a:cubicBezTo>
                  <a:pt x="5610" y="125"/>
                  <a:pt x="5604" y="121"/>
                  <a:pt x="5604" y="121"/>
                </a:cubicBezTo>
                <a:lnTo>
                  <a:pt x="5510" y="45"/>
                </a:lnTo>
                <a:close/>
                <a:moveTo>
                  <a:pt x="5691" y="219"/>
                </a:moveTo>
                <a:cubicBezTo>
                  <a:pt x="5691" y="219"/>
                  <a:pt x="5728" y="183"/>
                  <a:pt x="5754" y="160"/>
                </a:cubicBezTo>
                <a:cubicBezTo>
                  <a:pt x="5769" y="147"/>
                  <a:pt x="5782" y="139"/>
                  <a:pt x="5782" y="139"/>
                </a:cubicBezTo>
                <a:cubicBezTo>
                  <a:pt x="5782" y="139"/>
                  <a:pt x="5770" y="134"/>
                  <a:pt x="5754" y="138"/>
                </a:cubicBezTo>
                <a:cubicBezTo>
                  <a:pt x="5736" y="142"/>
                  <a:pt x="5718" y="150"/>
                  <a:pt x="5699" y="162"/>
                </a:cubicBezTo>
                <a:cubicBezTo>
                  <a:pt x="5687" y="169"/>
                  <a:pt x="5671" y="183"/>
                  <a:pt x="5662" y="194"/>
                </a:cubicBezTo>
                <a:cubicBezTo>
                  <a:pt x="5650" y="209"/>
                  <a:pt x="5644" y="223"/>
                  <a:pt x="5644" y="223"/>
                </a:cubicBezTo>
                <a:cubicBezTo>
                  <a:pt x="5644" y="223"/>
                  <a:pt x="5638" y="233"/>
                  <a:pt x="5631" y="240"/>
                </a:cubicBezTo>
                <a:cubicBezTo>
                  <a:pt x="5623" y="247"/>
                  <a:pt x="5613" y="250"/>
                  <a:pt x="5613" y="250"/>
                </a:cubicBezTo>
                <a:cubicBezTo>
                  <a:pt x="5613" y="250"/>
                  <a:pt x="5618" y="259"/>
                  <a:pt x="5634" y="262"/>
                </a:cubicBezTo>
                <a:cubicBezTo>
                  <a:pt x="5645" y="264"/>
                  <a:pt x="5662" y="263"/>
                  <a:pt x="5677" y="260"/>
                </a:cubicBezTo>
                <a:cubicBezTo>
                  <a:pt x="5706" y="254"/>
                  <a:pt x="5745" y="224"/>
                  <a:pt x="5745" y="224"/>
                </a:cubicBezTo>
                <a:cubicBezTo>
                  <a:pt x="5745" y="224"/>
                  <a:pt x="5772" y="200"/>
                  <a:pt x="5786" y="178"/>
                </a:cubicBezTo>
                <a:cubicBezTo>
                  <a:pt x="5799" y="159"/>
                  <a:pt x="5799" y="141"/>
                  <a:pt x="5799" y="141"/>
                </a:cubicBezTo>
                <a:cubicBezTo>
                  <a:pt x="5799" y="141"/>
                  <a:pt x="5798" y="137"/>
                  <a:pt x="5795" y="137"/>
                </a:cubicBezTo>
                <a:cubicBezTo>
                  <a:pt x="5791" y="138"/>
                  <a:pt x="5786" y="143"/>
                  <a:pt x="5786" y="143"/>
                </a:cubicBezTo>
                <a:lnTo>
                  <a:pt x="5691" y="219"/>
                </a:lnTo>
                <a:close/>
                <a:moveTo>
                  <a:pt x="5691" y="45"/>
                </a:moveTo>
                <a:cubicBezTo>
                  <a:pt x="5691" y="45"/>
                  <a:pt x="5728" y="81"/>
                  <a:pt x="5754" y="103"/>
                </a:cubicBezTo>
                <a:cubicBezTo>
                  <a:pt x="5769" y="117"/>
                  <a:pt x="5782" y="125"/>
                  <a:pt x="5782" y="125"/>
                </a:cubicBezTo>
                <a:cubicBezTo>
                  <a:pt x="5782" y="125"/>
                  <a:pt x="5770" y="130"/>
                  <a:pt x="5754" y="126"/>
                </a:cubicBezTo>
                <a:cubicBezTo>
                  <a:pt x="5736" y="122"/>
                  <a:pt x="5718" y="114"/>
                  <a:pt x="5699" y="102"/>
                </a:cubicBezTo>
                <a:cubicBezTo>
                  <a:pt x="5687" y="95"/>
                  <a:pt x="5671" y="81"/>
                  <a:pt x="5662" y="70"/>
                </a:cubicBezTo>
                <a:cubicBezTo>
                  <a:pt x="5650" y="55"/>
                  <a:pt x="5644" y="41"/>
                  <a:pt x="5644" y="41"/>
                </a:cubicBezTo>
                <a:cubicBezTo>
                  <a:pt x="5644" y="41"/>
                  <a:pt x="5638" y="31"/>
                  <a:pt x="5631" y="24"/>
                </a:cubicBezTo>
                <a:cubicBezTo>
                  <a:pt x="5623" y="17"/>
                  <a:pt x="5613" y="14"/>
                  <a:pt x="5613" y="14"/>
                </a:cubicBezTo>
                <a:cubicBezTo>
                  <a:pt x="5613" y="14"/>
                  <a:pt x="5618" y="5"/>
                  <a:pt x="5634" y="2"/>
                </a:cubicBezTo>
                <a:cubicBezTo>
                  <a:pt x="5645" y="0"/>
                  <a:pt x="5662" y="1"/>
                  <a:pt x="5677" y="4"/>
                </a:cubicBezTo>
                <a:cubicBezTo>
                  <a:pt x="5706" y="10"/>
                  <a:pt x="5745" y="40"/>
                  <a:pt x="5745" y="40"/>
                </a:cubicBezTo>
                <a:cubicBezTo>
                  <a:pt x="5745" y="40"/>
                  <a:pt x="5772" y="64"/>
                  <a:pt x="5786" y="86"/>
                </a:cubicBezTo>
                <a:cubicBezTo>
                  <a:pt x="5799" y="105"/>
                  <a:pt x="5799" y="123"/>
                  <a:pt x="5799" y="123"/>
                </a:cubicBezTo>
                <a:cubicBezTo>
                  <a:pt x="5799" y="123"/>
                  <a:pt x="5798" y="127"/>
                  <a:pt x="5795" y="126"/>
                </a:cubicBezTo>
                <a:cubicBezTo>
                  <a:pt x="5791" y="125"/>
                  <a:pt x="5786" y="121"/>
                  <a:pt x="5786" y="121"/>
                </a:cubicBezTo>
                <a:lnTo>
                  <a:pt x="5691" y="45"/>
                </a:lnTo>
                <a:close/>
                <a:moveTo>
                  <a:pt x="5872" y="219"/>
                </a:moveTo>
                <a:cubicBezTo>
                  <a:pt x="5872" y="219"/>
                  <a:pt x="5909" y="183"/>
                  <a:pt x="5935" y="160"/>
                </a:cubicBezTo>
                <a:cubicBezTo>
                  <a:pt x="5950" y="147"/>
                  <a:pt x="5964" y="139"/>
                  <a:pt x="5964" y="139"/>
                </a:cubicBezTo>
                <a:cubicBezTo>
                  <a:pt x="5964" y="139"/>
                  <a:pt x="5951" y="134"/>
                  <a:pt x="5935" y="138"/>
                </a:cubicBezTo>
                <a:cubicBezTo>
                  <a:pt x="5917" y="142"/>
                  <a:pt x="5900" y="150"/>
                  <a:pt x="5880" y="162"/>
                </a:cubicBezTo>
                <a:cubicBezTo>
                  <a:pt x="5868" y="169"/>
                  <a:pt x="5852" y="183"/>
                  <a:pt x="5843" y="194"/>
                </a:cubicBezTo>
                <a:cubicBezTo>
                  <a:pt x="5831" y="209"/>
                  <a:pt x="5825" y="223"/>
                  <a:pt x="5825" y="223"/>
                </a:cubicBezTo>
                <a:cubicBezTo>
                  <a:pt x="5825" y="223"/>
                  <a:pt x="5819" y="233"/>
                  <a:pt x="5812" y="240"/>
                </a:cubicBezTo>
                <a:cubicBezTo>
                  <a:pt x="5804" y="247"/>
                  <a:pt x="5794" y="250"/>
                  <a:pt x="5794" y="250"/>
                </a:cubicBezTo>
                <a:cubicBezTo>
                  <a:pt x="5794" y="250"/>
                  <a:pt x="5799" y="259"/>
                  <a:pt x="5815" y="262"/>
                </a:cubicBezTo>
                <a:cubicBezTo>
                  <a:pt x="5826" y="264"/>
                  <a:pt x="5843" y="263"/>
                  <a:pt x="5858" y="260"/>
                </a:cubicBezTo>
                <a:cubicBezTo>
                  <a:pt x="5887" y="254"/>
                  <a:pt x="5926" y="224"/>
                  <a:pt x="5926" y="224"/>
                </a:cubicBezTo>
                <a:cubicBezTo>
                  <a:pt x="5926" y="224"/>
                  <a:pt x="5953" y="200"/>
                  <a:pt x="5967" y="178"/>
                </a:cubicBezTo>
                <a:cubicBezTo>
                  <a:pt x="5980" y="159"/>
                  <a:pt x="5980" y="141"/>
                  <a:pt x="5980" y="141"/>
                </a:cubicBezTo>
                <a:cubicBezTo>
                  <a:pt x="5980" y="141"/>
                  <a:pt x="5979" y="137"/>
                  <a:pt x="5976" y="137"/>
                </a:cubicBezTo>
                <a:cubicBezTo>
                  <a:pt x="5973" y="138"/>
                  <a:pt x="5967" y="143"/>
                  <a:pt x="5967" y="143"/>
                </a:cubicBezTo>
                <a:lnTo>
                  <a:pt x="5872" y="219"/>
                </a:lnTo>
                <a:close/>
                <a:moveTo>
                  <a:pt x="5872" y="45"/>
                </a:moveTo>
                <a:cubicBezTo>
                  <a:pt x="5872" y="45"/>
                  <a:pt x="5909" y="81"/>
                  <a:pt x="5935" y="103"/>
                </a:cubicBezTo>
                <a:cubicBezTo>
                  <a:pt x="5950" y="117"/>
                  <a:pt x="5964" y="125"/>
                  <a:pt x="5964" y="125"/>
                </a:cubicBezTo>
                <a:cubicBezTo>
                  <a:pt x="5964" y="125"/>
                  <a:pt x="5951" y="130"/>
                  <a:pt x="5935" y="126"/>
                </a:cubicBezTo>
                <a:cubicBezTo>
                  <a:pt x="5917" y="122"/>
                  <a:pt x="5900" y="114"/>
                  <a:pt x="5880" y="102"/>
                </a:cubicBezTo>
                <a:cubicBezTo>
                  <a:pt x="5868" y="95"/>
                  <a:pt x="5852" y="81"/>
                  <a:pt x="5843" y="70"/>
                </a:cubicBezTo>
                <a:cubicBezTo>
                  <a:pt x="5831" y="55"/>
                  <a:pt x="5825" y="41"/>
                  <a:pt x="5825" y="41"/>
                </a:cubicBezTo>
                <a:cubicBezTo>
                  <a:pt x="5825" y="41"/>
                  <a:pt x="5819" y="31"/>
                  <a:pt x="5812" y="24"/>
                </a:cubicBezTo>
                <a:cubicBezTo>
                  <a:pt x="5804" y="17"/>
                  <a:pt x="5794" y="14"/>
                  <a:pt x="5794" y="14"/>
                </a:cubicBezTo>
                <a:cubicBezTo>
                  <a:pt x="5794" y="14"/>
                  <a:pt x="5799" y="5"/>
                  <a:pt x="5815" y="2"/>
                </a:cubicBezTo>
                <a:cubicBezTo>
                  <a:pt x="5826" y="0"/>
                  <a:pt x="5843" y="1"/>
                  <a:pt x="5858" y="4"/>
                </a:cubicBezTo>
                <a:cubicBezTo>
                  <a:pt x="5887" y="10"/>
                  <a:pt x="5926" y="40"/>
                  <a:pt x="5926" y="40"/>
                </a:cubicBezTo>
                <a:cubicBezTo>
                  <a:pt x="5926" y="40"/>
                  <a:pt x="5953" y="64"/>
                  <a:pt x="5967" y="86"/>
                </a:cubicBezTo>
                <a:cubicBezTo>
                  <a:pt x="5980" y="105"/>
                  <a:pt x="5980" y="123"/>
                  <a:pt x="5980" y="123"/>
                </a:cubicBezTo>
                <a:cubicBezTo>
                  <a:pt x="5980" y="123"/>
                  <a:pt x="5979" y="127"/>
                  <a:pt x="5976" y="126"/>
                </a:cubicBezTo>
                <a:cubicBezTo>
                  <a:pt x="5973" y="125"/>
                  <a:pt x="5967" y="121"/>
                  <a:pt x="5967" y="121"/>
                </a:cubicBezTo>
                <a:lnTo>
                  <a:pt x="5872" y="45"/>
                </a:lnTo>
                <a:close/>
                <a:moveTo>
                  <a:pt x="6053" y="219"/>
                </a:moveTo>
                <a:cubicBezTo>
                  <a:pt x="6053" y="219"/>
                  <a:pt x="6091" y="183"/>
                  <a:pt x="6116" y="160"/>
                </a:cubicBezTo>
                <a:cubicBezTo>
                  <a:pt x="6131" y="147"/>
                  <a:pt x="6145" y="139"/>
                  <a:pt x="6145" y="139"/>
                </a:cubicBezTo>
                <a:cubicBezTo>
                  <a:pt x="6145" y="139"/>
                  <a:pt x="6132" y="134"/>
                  <a:pt x="6116" y="138"/>
                </a:cubicBezTo>
                <a:cubicBezTo>
                  <a:pt x="6098" y="142"/>
                  <a:pt x="6081" y="150"/>
                  <a:pt x="6061" y="162"/>
                </a:cubicBezTo>
                <a:cubicBezTo>
                  <a:pt x="6049" y="169"/>
                  <a:pt x="6033" y="183"/>
                  <a:pt x="6024" y="194"/>
                </a:cubicBezTo>
                <a:cubicBezTo>
                  <a:pt x="6012" y="209"/>
                  <a:pt x="6006" y="223"/>
                  <a:pt x="6006" y="223"/>
                </a:cubicBezTo>
                <a:cubicBezTo>
                  <a:pt x="6006" y="223"/>
                  <a:pt x="6000" y="233"/>
                  <a:pt x="5993" y="240"/>
                </a:cubicBezTo>
                <a:cubicBezTo>
                  <a:pt x="5985" y="247"/>
                  <a:pt x="5975" y="250"/>
                  <a:pt x="5975" y="250"/>
                </a:cubicBezTo>
                <a:cubicBezTo>
                  <a:pt x="5975" y="250"/>
                  <a:pt x="5981" y="259"/>
                  <a:pt x="5996" y="262"/>
                </a:cubicBezTo>
                <a:cubicBezTo>
                  <a:pt x="6007" y="264"/>
                  <a:pt x="6025" y="263"/>
                  <a:pt x="6039" y="260"/>
                </a:cubicBezTo>
                <a:cubicBezTo>
                  <a:pt x="6069" y="254"/>
                  <a:pt x="6107" y="224"/>
                  <a:pt x="6107" y="224"/>
                </a:cubicBezTo>
                <a:cubicBezTo>
                  <a:pt x="6107" y="224"/>
                  <a:pt x="6134" y="200"/>
                  <a:pt x="6149" y="178"/>
                </a:cubicBezTo>
                <a:cubicBezTo>
                  <a:pt x="6161" y="159"/>
                  <a:pt x="6161" y="141"/>
                  <a:pt x="6161" y="141"/>
                </a:cubicBezTo>
                <a:cubicBezTo>
                  <a:pt x="6161" y="141"/>
                  <a:pt x="6160" y="137"/>
                  <a:pt x="6157" y="137"/>
                </a:cubicBezTo>
                <a:cubicBezTo>
                  <a:pt x="6154" y="138"/>
                  <a:pt x="6148" y="143"/>
                  <a:pt x="6148" y="143"/>
                </a:cubicBezTo>
                <a:lnTo>
                  <a:pt x="6053" y="219"/>
                </a:lnTo>
                <a:close/>
                <a:moveTo>
                  <a:pt x="6053" y="45"/>
                </a:moveTo>
                <a:cubicBezTo>
                  <a:pt x="6053" y="45"/>
                  <a:pt x="6091" y="81"/>
                  <a:pt x="6116" y="103"/>
                </a:cubicBezTo>
                <a:cubicBezTo>
                  <a:pt x="6131" y="117"/>
                  <a:pt x="6145" y="125"/>
                  <a:pt x="6145" y="125"/>
                </a:cubicBezTo>
                <a:cubicBezTo>
                  <a:pt x="6145" y="125"/>
                  <a:pt x="6132" y="130"/>
                  <a:pt x="6116" y="126"/>
                </a:cubicBezTo>
                <a:cubicBezTo>
                  <a:pt x="6098" y="122"/>
                  <a:pt x="6081" y="114"/>
                  <a:pt x="6061" y="102"/>
                </a:cubicBezTo>
                <a:cubicBezTo>
                  <a:pt x="6049" y="95"/>
                  <a:pt x="6033" y="81"/>
                  <a:pt x="6024" y="70"/>
                </a:cubicBezTo>
                <a:cubicBezTo>
                  <a:pt x="6012" y="55"/>
                  <a:pt x="6006" y="41"/>
                  <a:pt x="6006" y="41"/>
                </a:cubicBezTo>
                <a:cubicBezTo>
                  <a:pt x="6006" y="41"/>
                  <a:pt x="6000" y="31"/>
                  <a:pt x="5993" y="24"/>
                </a:cubicBezTo>
                <a:cubicBezTo>
                  <a:pt x="5985" y="17"/>
                  <a:pt x="5975" y="14"/>
                  <a:pt x="5975" y="14"/>
                </a:cubicBezTo>
                <a:cubicBezTo>
                  <a:pt x="5975" y="14"/>
                  <a:pt x="5981" y="5"/>
                  <a:pt x="5996" y="2"/>
                </a:cubicBezTo>
                <a:cubicBezTo>
                  <a:pt x="6007" y="0"/>
                  <a:pt x="6025" y="1"/>
                  <a:pt x="6039" y="4"/>
                </a:cubicBezTo>
                <a:cubicBezTo>
                  <a:pt x="6069" y="10"/>
                  <a:pt x="6107" y="40"/>
                  <a:pt x="6107" y="40"/>
                </a:cubicBezTo>
                <a:cubicBezTo>
                  <a:pt x="6107" y="40"/>
                  <a:pt x="6134" y="64"/>
                  <a:pt x="6149" y="86"/>
                </a:cubicBezTo>
                <a:cubicBezTo>
                  <a:pt x="6161" y="105"/>
                  <a:pt x="6161" y="123"/>
                  <a:pt x="6161" y="123"/>
                </a:cubicBezTo>
                <a:cubicBezTo>
                  <a:pt x="6161" y="123"/>
                  <a:pt x="6160" y="127"/>
                  <a:pt x="6157" y="126"/>
                </a:cubicBezTo>
                <a:cubicBezTo>
                  <a:pt x="6154" y="125"/>
                  <a:pt x="6148" y="121"/>
                  <a:pt x="6148" y="121"/>
                </a:cubicBezTo>
                <a:lnTo>
                  <a:pt x="6053" y="45"/>
                </a:lnTo>
                <a:close/>
                <a:moveTo>
                  <a:pt x="6235" y="219"/>
                </a:moveTo>
                <a:cubicBezTo>
                  <a:pt x="6235" y="219"/>
                  <a:pt x="6272" y="183"/>
                  <a:pt x="6298" y="160"/>
                </a:cubicBezTo>
                <a:cubicBezTo>
                  <a:pt x="6313" y="147"/>
                  <a:pt x="6326" y="139"/>
                  <a:pt x="6326" y="139"/>
                </a:cubicBezTo>
                <a:cubicBezTo>
                  <a:pt x="6326" y="139"/>
                  <a:pt x="6313" y="134"/>
                  <a:pt x="6297" y="138"/>
                </a:cubicBezTo>
                <a:cubicBezTo>
                  <a:pt x="6279" y="142"/>
                  <a:pt x="6262" y="150"/>
                  <a:pt x="6242" y="162"/>
                </a:cubicBezTo>
                <a:cubicBezTo>
                  <a:pt x="6230" y="169"/>
                  <a:pt x="6214" y="183"/>
                  <a:pt x="6205" y="194"/>
                </a:cubicBezTo>
                <a:cubicBezTo>
                  <a:pt x="6193" y="209"/>
                  <a:pt x="6188" y="223"/>
                  <a:pt x="6188" y="223"/>
                </a:cubicBezTo>
                <a:cubicBezTo>
                  <a:pt x="6188" y="223"/>
                  <a:pt x="6182" y="233"/>
                  <a:pt x="6174" y="240"/>
                </a:cubicBezTo>
                <a:cubicBezTo>
                  <a:pt x="6166" y="247"/>
                  <a:pt x="6156" y="250"/>
                  <a:pt x="6156" y="250"/>
                </a:cubicBezTo>
                <a:cubicBezTo>
                  <a:pt x="6156" y="250"/>
                  <a:pt x="6162" y="259"/>
                  <a:pt x="6178" y="262"/>
                </a:cubicBezTo>
                <a:cubicBezTo>
                  <a:pt x="6188" y="264"/>
                  <a:pt x="6206" y="263"/>
                  <a:pt x="6220" y="260"/>
                </a:cubicBezTo>
                <a:cubicBezTo>
                  <a:pt x="6250" y="254"/>
                  <a:pt x="6288" y="224"/>
                  <a:pt x="6288" y="224"/>
                </a:cubicBezTo>
                <a:cubicBezTo>
                  <a:pt x="6288" y="224"/>
                  <a:pt x="6315" y="200"/>
                  <a:pt x="6330" y="178"/>
                </a:cubicBezTo>
                <a:cubicBezTo>
                  <a:pt x="6342" y="159"/>
                  <a:pt x="6342" y="141"/>
                  <a:pt x="6342" y="141"/>
                </a:cubicBezTo>
                <a:cubicBezTo>
                  <a:pt x="6342" y="141"/>
                  <a:pt x="6341" y="137"/>
                  <a:pt x="6338" y="137"/>
                </a:cubicBezTo>
                <a:cubicBezTo>
                  <a:pt x="6335" y="138"/>
                  <a:pt x="6329" y="143"/>
                  <a:pt x="6329" y="143"/>
                </a:cubicBezTo>
                <a:lnTo>
                  <a:pt x="6235" y="219"/>
                </a:lnTo>
                <a:close/>
                <a:moveTo>
                  <a:pt x="6235" y="45"/>
                </a:moveTo>
                <a:cubicBezTo>
                  <a:pt x="6235" y="45"/>
                  <a:pt x="6272" y="81"/>
                  <a:pt x="6298" y="103"/>
                </a:cubicBezTo>
                <a:cubicBezTo>
                  <a:pt x="6313" y="117"/>
                  <a:pt x="6326" y="125"/>
                  <a:pt x="6326" y="125"/>
                </a:cubicBezTo>
                <a:cubicBezTo>
                  <a:pt x="6326" y="125"/>
                  <a:pt x="6313" y="130"/>
                  <a:pt x="6297" y="126"/>
                </a:cubicBezTo>
                <a:cubicBezTo>
                  <a:pt x="6279" y="122"/>
                  <a:pt x="6262" y="114"/>
                  <a:pt x="6242" y="102"/>
                </a:cubicBezTo>
                <a:cubicBezTo>
                  <a:pt x="6230" y="95"/>
                  <a:pt x="6214" y="81"/>
                  <a:pt x="6205" y="70"/>
                </a:cubicBezTo>
                <a:cubicBezTo>
                  <a:pt x="6193" y="55"/>
                  <a:pt x="6188" y="41"/>
                  <a:pt x="6188" y="41"/>
                </a:cubicBezTo>
                <a:cubicBezTo>
                  <a:pt x="6188" y="41"/>
                  <a:pt x="6182" y="31"/>
                  <a:pt x="6174" y="24"/>
                </a:cubicBezTo>
                <a:cubicBezTo>
                  <a:pt x="6166" y="17"/>
                  <a:pt x="6156" y="14"/>
                  <a:pt x="6156" y="14"/>
                </a:cubicBezTo>
                <a:cubicBezTo>
                  <a:pt x="6156" y="14"/>
                  <a:pt x="6162" y="5"/>
                  <a:pt x="6178" y="2"/>
                </a:cubicBezTo>
                <a:cubicBezTo>
                  <a:pt x="6188" y="0"/>
                  <a:pt x="6206" y="1"/>
                  <a:pt x="6220" y="4"/>
                </a:cubicBezTo>
                <a:cubicBezTo>
                  <a:pt x="6250" y="10"/>
                  <a:pt x="6288" y="40"/>
                  <a:pt x="6288" y="40"/>
                </a:cubicBezTo>
                <a:cubicBezTo>
                  <a:pt x="6288" y="40"/>
                  <a:pt x="6315" y="64"/>
                  <a:pt x="6330" y="86"/>
                </a:cubicBezTo>
                <a:cubicBezTo>
                  <a:pt x="6342" y="105"/>
                  <a:pt x="6342" y="123"/>
                  <a:pt x="6342" y="123"/>
                </a:cubicBezTo>
                <a:cubicBezTo>
                  <a:pt x="6342" y="123"/>
                  <a:pt x="6341" y="127"/>
                  <a:pt x="6338" y="126"/>
                </a:cubicBezTo>
                <a:cubicBezTo>
                  <a:pt x="6335" y="125"/>
                  <a:pt x="6329" y="121"/>
                  <a:pt x="6329" y="121"/>
                </a:cubicBezTo>
                <a:lnTo>
                  <a:pt x="6235" y="45"/>
                </a:lnTo>
                <a:close/>
                <a:moveTo>
                  <a:pt x="6416" y="219"/>
                </a:moveTo>
                <a:cubicBezTo>
                  <a:pt x="6416" y="219"/>
                  <a:pt x="6453" y="183"/>
                  <a:pt x="6479" y="160"/>
                </a:cubicBezTo>
                <a:cubicBezTo>
                  <a:pt x="6494" y="147"/>
                  <a:pt x="6507" y="139"/>
                  <a:pt x="6507" y="139"/>
                </a:cubicBezTo>
                <a:cubicBezTo>
                  <a:pt x="6507" y="139"/>
                  <a:pt x="6494" y="134"/>
                  <a:pt x="6478" y="138"/>
                </a:cubicBezTo>
                <a:cubicBezTo>
                  <a:pt x="6461" y="142"/>
                  <a:pt x="6443" y="150"/>
                  <a:pt x="6423" y="162"/>
                </a:cubicBezTo>
                <a:cubicBezTo>
                  <a:pt x="6411" y="169"/>
                  <a:pt x="6395" y="183"/>
                  <a:pt x="6386" y="194"/>
                </a:cubicBezTo>
                <a:cubicBezTo>
                  <a:pt x="6374" y="209"/>
                  <a:pt x="6369" y="223"/>
                  <a:pt x="6369" y="223"/>
                </a:cubicBezTo>
                <a:cubicBezTo>
                  <a:pt x="6369" y="223"/>
                  <a:pt x="6363" y="233"/>
                  <a:pt x="6355" y="240"/>
                </a:cubicBezTo>
                <a:cubicBezTo>
                  <a:pt x="6347" y="247"/>
                  <a:pt x="6337" y="250"/>
                  <a:pt x="6337" y="250"/>
                </a:cubicBezTo>
                <a:cubicBezTo>
                  <a:pt x="6337" y="250"/>
                  <a:pt x="6343" y="259"/>
                  <a:pt x="6359" y="262"/>
                </a:cubicBezTo>
                <a:cubicBezTo>
                  <a:pt x="6369" y="264"/>
                  <a:pt x="6387" y="263"/>
                  <a:pt x="6401" y="260"/>
                </a:cubicBezTo>
                <a:cubicBezTo>
                  <a:pt x="6431" y="254"/>
                  <a:pt x="6469" y="224"/>
                  <a:pt x="6469" y="224"/>
                </a:cubicBezTo>
                <a:cubicBezTo>
                  <a:pt x="6469" y="224"/>
                  <a:pt x="6497" y="200"/>
                  <a:pt x="6511" y="178"/>
                </a:cubicBezTo>
                <a:cubicBezTo>
                  <a:pt x="6524" y="159"/>
                  <a:pt x="6523" y="141"/>
                  <a:pt x="6523" y="141"/>
                </a:cubicBezTo>
                <a:cubicBezTo>
                  <a:pt x="6523" y="141"/>
                  <a:pt x="6522" y="137"/>
                  <a:pt x="6519" y="137"/>
                </a:cubicBezTo>
                <a:cubicBezTo>
                  <a:pt x="6516" y="138"/>
                  <a:pt x="6510" y="143"/>
                  <a:pt x="6510" y="143"/>
                </a:cubicBezTo>
                <a:lnTo>
                  <a:pt x="6416" y="219"/>
                </a:lnTo>
                <a:close/>
                <a:moveTo>
                  <a:pt x="6416" y="45"/>
                </a:moveTo>
                <a:cubicBezTo>
                  <a:pt x="6416" y="45"/>
                  <a:pt x="6453" y="81"/>
                  <a:pt x="6479" y="103"/>
                </a:cubicBezTo>
                <a:cubicBezTo>
                  <a:pt x="6494" y="117"/>
                  <a:pt x="6507" y="125"/>
                  <a:pt x="6507" y="125"/>
                </a:cubicBezTo>
                <a:cubicBezTo>
                  <a:pt x="6507" y="125"/>
                  <a:pt x="6494" y="130"/>
                  <a:pt x="6478" y="126"/>
                </a:cubicBezTo>
                <a:cubicBezTo>
                  <a:pt x="6461" y="122"/>
                  <a:pt x="6443" y="114"/>
                  <a:pt x="6423" y="102"/>
                </a:cubicBezTo>
                <a:cubicBezTo>
                  <a:pt x="6411" y="95"/>
                  <a:pt x="6395" y="81"/>
                  <a:pt x="6386" y="70"/>
                </a:cubicBezTo>
                <a:cubicBezTo>
                  <a:pt x="6374" y="55"/>
                  <a:pt x="6369" y="41"/>
                  <a:pt x="6369" y="41"/>
                </a:cubicBezTo>
                <a:cubicBezTo>
                  <a:pt x="6369" y="41"/>
                  <a:pt x="6363" y="31"/>
                  <a:pt x="6355" y="24"/>
                </a:cubicBezTo>
                <a:cubicBezTo>
                  <a:pt x="6347" y="17"/>
                  <a:pt x="6337" y="14"/>
                  <a:pt x="6337" y="14"/>
                </a:cubicBezTo>
                <a:cubicBezTo>
                  <a:pt x="6337" y="14"/>
                  <a:pt x="6343" y="5"/>
                  <a:pt x="6359" y="2"/>
                </a:cubicBezTo>
                <a:cubicBezTo>
                  <a:pt x="6369" y="0"/>
                  <a:pt x="6387" y="1"/>
                  <a:pt x="6401" y="4"/>
                </a:cubicBezTo>
                <a:cubicBezTo>
                  <a:pt x="6431" y="10"/>
                  <a:pt x="6469" y="40"/>
                  <a:pt x="6469" y="40"/>
                </a:cubicBezTo>
                <a:cubicBezTo>
                  <a:pt x="6469" y="40"/>
                  <a:pt x="6497" y="64"/>
                  <a:pt x="6511" y="86"/>
                </a:cubicBezTo>
                <a:cubicBezTo>
                  <a:pt x="6524" y="105"/>
                  <a:pt x="6523" y="123"/>
                  <a:pt x="6523" y="123"/>
                </a:cubicBezTo>
                <a:cubicBezTo>
                  <a:pt x="6523" y="123"/>
                  <a:pt x="6522" y="127"/>
                  <a:pt x="6519" y="126"/>
                </a:cubicBezTo>
                <a:cubicBezTo>
                  <a:pt x="6516" y="125"/>
                  <a:pt x="6510" y="121"/>
                  <a:pt x="6510" y="121"/>
                </a:cubicBezTo>
                <a:lnTo>
                  <a:pt x="6416" y="45"/>
                </a:lnTo>
                <a:close/>
                <a:moveTo>
                  <a:pt x="6597" y="219"/>
                </a:moveTo>
                <a:cubicBezTo>
                  <a:pt x="6597" y="219"/>
                  <a:pt x="6634" y="183"/>
                  <a:pt x="6660" y="160"/>
                </a:cubicBezTo>
                <a:cubicBezTo>
                  <a:pt x="6675" y="147"/>
                  <a:pt x="6688" y="139"/>
                  <a:pt x="6688" y="139"/>
                </a:cubicBezTo>
                <a:cubicBezTo>
                  <a:pt x="6688" y="139"/>
                  <a:pt x="6675" y="134"/>
                  <a:pt x="6660" y="138"/>
                </a:cubicBezTo>
                <a:cubicBezTo>
                  <a:pt x="6642" y="142"/>
                  <a:pt x="6624" y="150"/>
                  <a:pt x="6604" y="162"/>
                </a:cubicBezTo>
                <a:cubicBezTo>
                  <a:pt x="6592" y="169"/>
                  <a:pt x="6577" y="183"/>
                  <a:pt x="6568" y="194"/>
                </a:cubicBezTo>
                <a:cubicBezTo>
                  <a:pt x="6555" y="209"/>
                  <a:pt x="6550" y="223"/>
                  <a:pt x="6550" y="223"/>
                </a:cubicBezTo>
                <a:cubicBezTo>
                  <a:pt x="6550" y="223"/>
                  <a:pt x="6544" y="233"/>
                  <a:pt x="6536" y="240"/>
                </a:cubicBezTo>
                <a:cubicBezTo>
                  <a:pt x="6528" y="247"/>
                  <a:pt x="6518" y="250"/>
                  <a:pt x="6518" y="250"/>
                </a:cubicBezTo>
                <a:cubicBezTo>
                  <a:pt x="6518" y="250"/>
                  <a:pt x="6524" y="259"/>
                  <a:pt x="6540" y="262"/>
                </a:cubicBezTo>
                <a:cubicBezTo>
                  <a:pt x="6550" y="264"/>
                  <a:pt x="6568" y="263"/>
                  <a:pt x="6582" y="260"/>
                </a:cubicBezTo>
                <a:cubicBezTo>
                  <a:pt x="6612" y="254"/>
                  <a:pt x="6650" y="224"/>
                  <a:pt x="6650" y="224"/>
                </a:cubicBezTo>
                <a:cubicBezTo>
                  <a:pt x="6650" y="224"/>
                  <a:pt x="6678" y="200"/>
                  <a:pt x="6692" y="178"/>
                </a:cubicBezTo>
                <a:cubicBezTo>
                  <a:pt x="6705" y="159"/>
                  <a:pt x="6704" y="141"/>
                  <a:pt x="6704" y="141"/>
                </a:cubicBezTo>
                <a:cubicBezTo>
                  <a:pt x="6704" y="141"/>
                  <a:pt x="6703" y="137"/>
                  <a:pt x="6700" y="137"/>
                </a:cubicBezTo>
                <a:cubicBezTo>
                  <a:pt x="6697" y="138"/>
                  <a:pt x="6691" y="143"/>
                  <a:pt x="6691" y="143"/>
                </a:cubicBezTo>
                <a:lnTo>
                  <a:pt x="6597" y="219"/>
                </a:lnTo>
                <a:close/>
                <a:moveTo>
                  <a:pt x="6597" y="45"/>
                </a:moveTo>
                <a:cubicBezTo>
                  <a:pt x="6597" y="45"/>
                  <a:pt x="6634" y="81"/>
                  <a:pt x="6660" y="103"/>
                </a:cubicBezTo>
                <a:cubicBezTo>
                  <a:pt x="6675" y="117"/>
                  <a:pt x="6688" y="125"/>
                  <a:pt x="6688" y="125"/>
                </a:cubicBezTo>
                <a:cubicBezTo>
                  <a:pt x="6688" y="125"/>
                  <a:pt x="6675" y="130"/>
                  <a:pt x="6660" y="126"/>
                </a:cubicBezTo>
                <a:cubicBezTo>
                  <a:pt x="6642" y="122"/>
                  <a:pt x="6624" y="114"/>
                  <a:pt x="6604" y="102"/>
                </a:cubicBezTo>
                <a:cubicBezTo>
                  <a:pt x="6592" y="95"/>
                  <a:pt x="6577" y="81"/>
                  <a:pt x="6568" y="70"/>
                </a:cubicBezTo>
                <a:cubicBezTo>
                  <a:pt x="6555" y="55"/>
                  <a:pt x="6550" y="41"/>
                  <a:pt x="6550" y="41"/>
                </a:cubicBezTo>
                <a:cubicBezTo>
                  <a:pt x="6550" y="41"/>
                  <a:pt x="6544" y="31"/>
                  <a:pt x="6536" y="24"/>
                </a:cubicBezTo>
                <a:cubicBezTo>
                  <a:pt x="6528" y="17"/>
                  <a:pt x="6518" y="14"/>
                  <a:pt x="6518" y="14"/>
                </a:cubicBezTo>
                <a:cubicBezTo>
                  <a:pt x="6518" y="14"/>
                  <a:pt x="6524" y="5"/>
                  <a:pt x="6540" y="2"/>
                </a:cubicBezTo>
                <a:cubicBezTo>
                  <a:pt x="6550" y="0"/>
                  <a:pt x="6568" y="1"/>
                  <a:pt x="6582" y="4"/>
                </a:cubicBezTo>
                <a:cubicBezTo>
                  <a:pt x="6612" y="10"/>
                  <a:pt x="6650" y="40"/>
                  <a:pt x="6650" y="40"/>
                </a:cubicBezTo>
                <a:cubicBezTo>
                  <a:pt x="6650" y="40"/>
                  <a:pt x="6678" y="64"/>
                  <a:pt x="6692" y="86"/>
                </a:cubicBezTo>
                <a:cubicBezTo>
                  <a:pt x="6705" y="105"/>
                  <a:pt x="6704" y="123"/>
                  <a:pt x="6704" y="123"/>
                </a:cubicBezTo>
                <a:cubicBezTo>
                  <a:pt x="6704" y="123"/>
                  <a:pt x="6703" y="127"/>
                  <a:pt x="6700" y="126"/>
                </a:cubicBezTo>
                <a:cubicBezTo>
                  <a:pt x="6697" y="125"/>
                  <a:pt x="6691" y="121"/>
                  <a:pt x="6691" y="121"/>
                </a:cubicBezTo>
                <a:lnTo>
                  <a:pt x="6597" y="45"/>
                </a:lnTo>
                <a:close/>
                <a:moveTo>
                  <a:pt x="6775" y="219"/>
                </a:moveTo>
                <a:cubicBezTo>
                  <a:pt x="6775" y="219"/>
                  <a:pt x="6812" y="183"/>
                  <a:pt x="6838" y="160"/>
                </a:cubicBezTo>
                <a:cubicBezTo>
                  <a:pt x="6853" y="147"/>
                  <a:pt x="6866" y="139"/>
                  <a:pt x="6866" y="139"/>
                </a:cubicBezTo>
                <a:cubicBezTo>
                  <a:pt x="6866" y="139"/>
                  <a:pt x="6853" y="134"/>
                  <a:pt x="6837" y="138"/>
                </a:cubicBezTo>
                <a:cubicBezTo>
                  <a:pt x="6820" y="142"/>
                  <a:pt x="6802" y="150"/>
                  <a:pt x="6782" y="162"/>
                </a:cubicBezTo>
                <a:cubicBezTo>
                  <a:pt x="6770" y="169"/>
                  <a:pt x="6754" y="183"/>
                  <a:pt x="6745" y="194"/>
                </a:cubicBezTo>
                <a:cubicBezTo>
                  <a:pt x="6733" y="209"/>
                  <a:pt x="6728" y="223"/>
                  <a:pt x="6728" y="223"/>
                </a:cubicBezTo>
                <a:cubicBezTo>
                  <a:pt x="6728" y="223"/>
                  <a:pt x="6722" y="233"/>
                  <a:pt x="6714" y="240"/>
                </a:cubicBezTo>
                <a:cubicBezTo>
                  <a:pt x="6706" y="247"/>
                  <a:pt x="6696" y="250"/>
                  <a:pt x="6696" y="250"/>
                </a:cubicBezTo>
                <a:cubicBezTo>
                  <a:pt x="6696" y="250"/>
                  <a:pt x="6702" y="259"/>
                  <a:pt x="6718" y="262"/>
                </a:cubicBezTo>
                <a:cubicBezTo>
                  <a:pt x="6728" y="264"/>
                  <a:pt x="6746" y="263"/>
                  <a:pt x="6760" y="260"/>
                </a:cubicBezTo>
                <a:cubicBezTo>
                  <a:pt x="6790" y="254"/>
                  <a:pt x="6828" y="224"/>
                  <a:pt x="6828" y="224"/>
                </a:cubicBezTo>
                <a:cubicBezTo>
                  <a:pt x="6828" y="224"/>
                  <a:pt x="6856" y="200"/>
                  <a:pt x="6870" y="178"/>
                </a:cubicBezTo>
                <a:cubicBezTo>
                  <a:pt x="6883" y="159"/>
                  <a:pt x="6882" y="141"/>
                  <a:pt x="6882" y="141"/>
                </a:cubicBezTo>
                <a:cubicBezTo>
                  <a:pt x="6882" y="141"/>
                  <a:pt x="6881" y="137"/>
                  <a:pt x="6878" y="137"/>
                </a:cubicBezTo>
                <a:cubicBezTo>
                  <a:pt x="6875" y="138"/>
                  <a:pt x="6869" y="143"/>
                  <a:pt x="6869" y="143"/>
                </a:cubicBezTo>
                <a:lnTo>
                  <a:pt x="6775" y="219"/>
                </a:lnTo>
                <a:close/>
                <a:moveTo>
                  <a:pt x="6775" y="45"/>
                </a:moveTo>
                <a:cubicBezTo>
                  <a:pt x="6775" y="45"/>
                  <a:pt x="6812" y="81"/>
                  <a:pt x="6838" y="103"/>
                </a:cubicBezTo>
                <a:cubicBezTo>
                  <a:pt x="6853" y="117"/>
                  <a:pt x="6866" y="125"/>
                  <a:pt x="6866" y="125"/>
                </a:cubicBezTo>
                <a:cubicBezTo>
                  <a:pt x="6866" y="125"/>
                  <a:pt x="6853" y="130"/>
                  <a:pt x="6837" y="126"/>
                </a:cubicBezTo>
                <a:cubicBezTo>
                  <a:pt x="6820" y="122"/>
                  <a:pt x="6802" y="114"/>
                  <a:pt x="6782" y="102"/>
                </a:cubicBezTo>
                <a:cubicBezTo>
                  <a:pt x="6770" y="95"/>
                  <a:pt x="6754" y="81"/>
                  <a:pt x="6745" y="70"/>
                </a:cubicBezTo>
                <a:cubicBezTo>
                  <a:pt x="6733" y="55"/>
                  <a:pt x="6728" y="41"/>
                  <a:pt x="6728" y="41"/>
                </a:cubicBezTo>
                <a:cubicBezTo>
                  <a:pt x="6728" y="41"/>
                  <a:pt x="6722" y="31"/>
                  <a:pt x="6714" y="24"/>
                </a:cubicBezTo>
                <a:cubicBezTo>
                  <a:pt x="6706" y="17"/>
                  <a:pt x="6696" y="14"/>
                  <a:pt x="6696" y="14"/>
                </a:cubicBezTo>
                <a:cubicBezTo>
                  <a:pt x="6696" y="14"/>
                  <a:pt x="6702" y="5"/>
                  <a:pt x="6718" y="2"/>
                </a:cubicBezTo>
                <a:cubicBezTo>
                  <a:pt x="6728" y="0"/>
                  <a:pt x="6746" y="1"/>
                  <a:pt x="6760" y="4"/>
                </a:cubicBezTo>
                <a:cubicBezTo>
                  <a:pt x="6790" y="10"/>
                  <a:pt x="6828" y="40"/>
                  <a:pt x="6828" y="40"/>
                </a:cubicBezTo>
                <a:cubicBezTo>
                  <a:pt x="6828" y="40"/>
                  <a:pt x="6856" y="64"/>
                  <a:pt x="6870" y="86"/>
                </a:cubicBezTo>
                <a:cubicBezTo>
                  <a:pt x="6883" y="105"/>
                  <a:pt x="6882" y="123"/>
                  <a:pt x="6882" y="123"/>
                </a:cubicBezTo>
                <a:cubicBezTo>
                  <a:pt x="6882" y="123"/>
                  <a:pt x="6881" y="127"/>
                  <a:pt x="6878" y="126"/>
                </a:cubicBezTo>
                <a:cubicBezTo>
                  <a:pt x="6875" y="125"/>
                  <a:pt x="6869" y="121"/>
                  <a:pt x="6869" y="121"/>
                </a:cubicBezTo>
                <a:lnTo>
                  <a:pt x="6775" y="45"/>
                </a:lnTo>
                <a:close/>
                <a:moveTo>
                  <a:pt x="6956" y="219"/>
                </a:moveTo>
                <a:cubicBezTo>
                  <a:pt x="6956" y="219"/>
                  <a:pt x="6993" y="183"/>
                  <a:pt x="7019" y="160"/>
                </a:cubicBezTo>
                <a:cubicBezTo>
                  <a:pt x="7034" y="147"/>
                  <a:pt x="7047" y="139"/>
                  <a:pt x="7047" y="139"/>
                </a:cubicBezTo>
                <a:cubicBezTo>
                  <a:pt x="7047" y="139"/>
                  <a:pt x="7034" y="134"/>
                  <a:pt x="7019" y="138"/>
                </a:cubicBezTo>
                <a:cubicBezTo>
                  <a:pt x="7001" y="142"/>
                  <a:pt x="6983" y="150"/>
                  <a:pt x="6964" y="162"/>
                </a:cubicBezTo>
                <a:cubicBezTo>
                  <a:pt x="6951" y="169"/>
                  <a:pt x="6936" y="183"/>
                  <a:pt x="6927" y="194"/>
                </a:cubicBezTo>
                <a:cubicBezTo>
                  <a:pt x="6914" y="209"/>
                  <a:pt x="6909" y="223"/>
                  <a:pt x="6909" y="223"/>
                </a:cubicBezTo>
                <a:cubicBezTo>
                  <a:pt x="6909" y="223"/>
                  <a:pt x="6903" y="233"/>
                  <a:pt x="6895" y="240"/>
                </a:cubicBezTo>
                <a:cubicBezTo>
                  <a:pt x="6887" y="247"/>
                  <a:pt x="6877" y="250"/>
                  <a:pt x="6877" y="250"/>
                </a:cubicBezTo>
                <a:cubicBezTo>
                  <a:pt x="6877" y="250"/>
                  <a:pt x="6883" y="259"/>
                  <a:pt x="6899" y="262"/>
                </a:cubicBezTo>
                <a:cubicBezTo>
                  <a:pt x="6909" y="264"/>
                  <a:pt x="6927" y="263"/>
                  <a:pt x="6941" y="260"/>
                </a:cubicBezTo>
                <a:cubicBezTo>
                  <a:pt x="6971" y="254"/>
                  <a:pt x="7009" y="224"/>
                  <a:pt x="7009" y="224"/>
                </a:cubicBezTo>
                <a:cubicBezTo>
                  <a:pt x="7009" y="224"/>
                  <a:pt x="7037" y="200"/>
                  <a:pt x="7051" y="178"/>
                </a:cubicBezTo>
                <a:cubicBezTo>
                  <a:pt x="7064" y="159"/>
                  <a:pt x="7064" y="141"/>
                  <a:pt x="7064" y="141"/>
                </a:cubicBezTo>
                <a:cubicBezTo>
                  <a:pt x="7064" y="141"/>
                  <a:pt x="7062" y="137"/>
                  <a:pt x="7059" y="137"/>
                </a:cubicBezTo>
                <a:cubicBezTo>
                  <a:pt x="7056" y="138"/>
                  <a:pt x="7050" y="143"/>
                  <a:pt x="7050" y="143"/>
                </a:cubicBezTo>
                <a:lnTo>
                  <a:pt x="6956" y="219"/>
                </a:lnTo>
                <a:close/>
                <a:moveTo>
                  <a:pt x="6956" y="45"/>
                </a:moveTo>
                <a:cubicBezTo>
                  <a:pt x="6956" y="45"/>
                  <a:pt x="6993" y="81"/>
                  <a:pt x="7019" y="103"/>
                </a:cubicBezTo>
                <a:cubicBezTo>
                  <a:pt x="7034" y="117"/>
                  <a:pt x="7047" y="125"/>
                  <a:pt x="7047" y="125"/>
                </a:cubicBezTo>
                <a:cubicBezTo>
                  <a:pt x="7047" y="125"/>
                  <a:pt x="7034" y="130"/>
                  <a:pt x="7019" y="126"/>
                </a:cubicBezTo>
                <a:cubicBezTo>
                  <a:pt x="7001" y="122"/>
                  <a:pt x="6983" y="114"/>
                  <a:pt x="6964" y="102"/>
                </a:cubicBezTo>
                <a:cubicBezTo>
                  <a:pt x="6951" y="95"/>
                  <a:pt x="6936" y="81"/>
                  <a:pt x="6927" y="70"/>
                </a:cubicBezTo>
                <a:cubicBezTo>
                  <a:pt x="6914" y="55"/>
                  <a:pt x="6909" y="41"/>
                  <a:pt x="6909" y="41"/>
                </a:cubicBezTo>
                <a:cubicBezTo>
                  <a:pt x="6909" y="41"/>
                  <a:pt x="6903" y="31"/>
                  <a:pt x="6895" y="24"/>
                </a:cubicBezTo>
                <a:cubicBezTo>
                  <a:pt x="6887" y="17"/>
                  <a:pt x="6877" y="14"/>
                  <a:pt x="6877" y="14"/>
                </a:cubicBezTo>
                <a:cubicBezTo>
                  <a:pt x="6877" y="14"/>
                  <a:pt x="6883" y="5"/>
                  <a:pt x="6899" y="2"/>
                </a:cubicBezTo>
                <a:cubicBezTo>
                  <a:pt x="6909" y="0"/>
                  <a:pt x="6927" y="1"/>
                  <a:pt x="6941" y="4"/>
                </a:cubicBezTo>
                <a:cubicBezTo>
                  <a:pt x="6971" y="10"/>
                  <a:pt x="7009" y="40"/>
                  <a:pt x="7009" y="40"/>
                </a:cubicBezTo>
                <a:cubicBezTo>
                  <a:pt x="7009" y="40"/>
                  <a:pt x="7037" y="64"/>
                  <a:pt x="7051" y="86"/>
                </a:cubicBezTo>
                <a:cubicBezTo>
                  <a:pt x="7064" y="105"/>
                  <a:pt x="7064" y="123"/>
                  <a:pt x="7064" y="123"/>
                </a:cubicBezTo>
                <a:cubicBezTo>
                  <a:pt x="7064" y="123"/>
                  <a:pt x="7062" y="127"/>
                  <a:pt x="7059" y="126"/>
                </a:cubicBezTo>
                <a:cubicBezTo>
                  <a:pt x="7056" y="125"/>
                  <a:pt x="7050" y="121"/>
                  <a:pt x="7050" y="121"/>
                </a:cubicBezTo>
                <a:lnTo>
                  <a:pt x="6956" y="45"/>
                </a:lnTo>
                <a:close/>
                <a:moveTo>
                  <a:pt x="7137" y="219"/>
                </a:moveTo>
                <a:cubicBezTo>
                  <a:pt x="7137" y="219"/>
                  <a:pt x="7174" y="183"/>
                  <a:pt x="7200" y="160"/>
                </a:cubicBezTo>
                <a:cubicBezTo>
                  <a:pt x="7215" y="147"/>
                  <a:pt x="7228" y="139"/>
                  <a:pt x="7228" y="139"/>
                </a:cubicBezTo>
                <a:cubicBezTo>
                  <a:pt x="7228" y="139"/>
                  <a:pt x="7216" y="134"/>
                  <a:pt x="7200" y="138"/>
                </a:cubicBezTo>
                <a:cubicBezTo>
                  <a:pt x="7182" y="142"/>
                  <a:pt x="7164" y="150"/>
                  <a:pt x="7145" y="162"/>
                </a:cubicBezTo>
                <a:cubicBezTo>
                  <a:pt x="7132" y="169"/>
                  <a:pt x="7117" y="183"/>
                  <a:pt x="7108" y="194"/>
                </a:cubicBezTo>
                <a:cubicBezTo>
                  <a:pt x="7096" y="209"/>
                  <a:pt x="7090" y="223"/>
                  <a:pt x="7090" y="223"/>
                </a:cubicBezTo>
                <a:cubicBezTo>
                  <a:pt x="7090" y="223"/>
                  <a:pt x="7084" y="233"/>
                  <a:pt x="7077" y="240"/>
                </a:cubicBezTo>
                <a:cubicBezTo>
                  <a:pt x="7068" y="247"/>
                  <a:pt x="7059" y="250"/>
                  <a:pt x="7059" y="250"/>
                </a:cubicBezTo>
                <a:cubicBezTo>
                  <a:pt x="7059" y="250"/>
                  <a:pt x="7064" y="259"/>
                  <a:pt x="7080" y="262"/>
                </a:cubicBezTo>
                <a:cubicBezTo>
                  <a:pt x="7090" y="264"/>
                  <a:pt x="7108" y="263"/>
                  <a:pt x="7123" y="260"/>
                </a:cubicBezTo>
                <a:cubicBezTo>
                  <a:pt x="7152" y="254"/>
                  <a:pt x="7190" y="224"/>
                  <a:pt x="7190" y="224"/>
                </a:cubicBezTo>
                <a:cubicBezTo>
                  <a:pt x="7190" y="224"/>
                  <a:pt x="7218" y="200"/>
                  <a:pt x="7232" y="178"/>
                </a:cubicBezTo>
                <a:cubicBezTo>
                  <a:pt x="7245" y="159"/>
                  <a:pt x="7245" y="141"/>
                  <a:pt x="7245" y="141"/>
                </a:cubicBezTo>
                <a:cubicBezTo>
                  <a:pt x="7245" y="141"/>
                  <a:pt x="7243" y="137"/>
                  <a:pt x="7241" y="137"/>
                </a:cubicBezTo>
                <a:cubicBezTo>
                  <a:pt x="7237" y="138"/>
                  <a:pt x="7231" y="143"/>
                  <a:pt x="7231" y="143"/>
                </a:cubicBezTo>
                <a:lnTo>
                  <a:pt x="7137" y="219"/>
                </a:lnTo>
                <a:close/>
                <a:moveTo>
                  <a:pt x="7137" y="45"/>
                </a:moveTo>
                <a:cubicBezTo>
                  <a:pt x="7137" y="45"/>
                  <a:pt x="7174" y="81"/>
                  <a:pt x="7200" y="103"/>
                </a:cubicBezTo>
                <a:cubicBezTo>
                  <a:pt x="7215" y="117"/>
                  <a:pt x="7228" y="125"/>
                  <a:pt x="7228" y="125"/>
                </a:cubicBezTo>
                <a:cubicBezTo>
                  <a:pt x="7228" y="125"/>
                  <a:pt x="7216" y="130"/>
                  <a:pt x="7200" y="126"/>
                </a:cubicBezTo>
                <a:cubicBezTo>
                  <a:pt x="7182" y="122"/>
                  <a:pt x="7164" y="114"/>
                  <a:pt x="7145" y="102"/>
                </a:cubicBezTo>
                <a:cubicBezTo>
                  <a:pt x="7132" y="95"/>
                  <a:pt x="7117" y="81"/>
                  <a:pt x="7108" y="70"/>
                </a:cubicBezTo>
                <a:cubicBezTo>
                  <a:pt x="7096" y="55"/>
                  <a:pt x="7090" y="41"/>
                  <a:pt x="7090" y="41"/>
                </a:cubicBezTo>
                <a:cubicBezTo>
                  <a:pt x="7090" y="41"/>
                  <a:pt x="7084" y="31"/>
                  <a:pt x="7077" y="24"/>
                </a:cubicBezTo>
                <a:cubicBezTo>
                  <a:pt x="7068" y="17"/>
                  <a:pt x="7059" y="14"/>
                  <a:pt x="7059" y="14"/>
                </a:cubicBezTo>
                <a:cubicBezTo>
                  <a:pt x="7059" y="14"/>
                  <a:pt x="7064" y="5"/>
                  <a:pt x="7080" y="2"/>
                </a:cubicBezTo>
                <a:cubicBezTo>
                  <a:pt x="7090" y="0"/>
                  <a:pt x="7108" y="1"/>
                  <a:pt x="7123" y="4"/>
                </a:cubicBezTo>
                <a:cubicBezTo>
                  <a:pt x="7152" y="10"/>
                  <a:pt x="7190" y="40"/>
                  <a:pt x="7190" y="40"/>
                </a:cubicBezTo>
                <a:cubicBezTo>
                  <a:pt x="7190" y="40"/>
                  <a:pt x="7218" y="64"/>
                  <a:pt x="7232" y="86"/>
                </a:cubicBezTo>
                <a:cubicBezTo>
                  <a:pt x="7245" y="105"/>
                  <a:pt x="7245" y="123"/>
                  <a:pt x="7245" y="123"/>
                </a:cubicBezTo>
                <a:cubicBezTo>
                  <a:pt x="7245" y="123"/>
                  <a:pt x="7243" y="127"/>
                  <a:pt x="7241" y="126"/>
                </a:cubicBezTo>
                <a:cubicBezTo>
                  <a:pt x="7237" y="125"/>
                  <a:pt x="7231" y="121"/>
                  <a:pt x="7231" y="121"/>
                </a:cubicBezTo>
                <a:lnTo>
                  <a:pt x="7137" y="45"/>
                </a:lnTo>
                <a:close/>
                <a:moveTo>
                  <a:pt x="7318" y="219"/>
                </a:moveTo>
                <a:cubicBezTo>
                  <a:pt x="7318" y="219"/>
                  <a:pt x="7355" y="183"/>
                  <a:pt x="7381" y="160"/>
                </a:cubicBezTo>
                <a:cubicBezTo>
                  <a:pt x="7396" y="147"/>
                  <a:pt x="7409" y="139"/>
                  <a:pt x="7409" y="139"/>
                </a:cubicBezTo>
                <a:cubicBezTo>
                  <a:pt x="7409" y="139"/>
                  <a:pt x="7397" y="134"/>
                  <a:pt x="7381" y="138"/>
                </a:cubicBezTo>
                <a:cubicBezTo>
                  <a:pt x="7363" y="142"/>
                  <a:pt x="7345" y="150"/>
                  <a:pt x="7326" y="162"/>
                </a:cubicBezTo>
                <a:cubicBezTo>
                  <a:pt x="7313" y="169"/>
                  <a:pt x="7298" y="183"/>
                  <a:pt x="7289" y="194"/>
                </a:cubicBezTo>
                <a:cubicBezTo>
                  <a:pt x="7277" y="209"/>
                  <a:pt x="7271" y="223"/>
                  <a:pt x="7271" y="223"/>
                </a:cubicBezTo>
                <a:cubicBezTo>
                  <a:pt x="7271" y="223"/>
                  <a:pt x="7265" y="233"/>
                  <a:pt x="7258" y="240"/>
                </a:cubicBezTo>
                <a:cubicBezTo>
                  <a:pt x="7249" y="247"/>
                  <a:pt x="7240" y="250"/>
                  <a:pt x="7240" y="250"/>
                </a:cubicBezTo>
                <a:cubicBezTo>
                  <a:pt x="7240" y="250"/>
                  <a:pt x="7245" y="259"/>
                  <a:pt x="7261" y="262"/>
                </a:cubicBezTo>
                <a:cubicBezTo>
                  <a:pt x="7272" y="264"/>
                  <a:pt x="7289" y="263"/>
                  <a:pt x="7304" y="260"/>
                </a:cubicBezTo>
                <a:cubicBezTo>
                  <a:pt x="7333" y="254"/>
                  <a:pt x="7372" y="224"/>
                  <a:pt x="7372" y="224"/>
                </a:cubicBezTo>
                <a:cubicBezTo>
                  <a:pt x="7372" y="224"/>
                  <a:pt x="7399" y="200"/>
                  <a:pt x="7413" y="178"/>
                </a:cubicBezTo>
                <a:cubicBezTo>
                  <a:pt x="7426" y="159"/>
                  <a:pt x="7426" y="141"/>
                  <a:pt x="7426" y="141"/>
                </a:cubicBezTo>
                <a:cubicBezTo>
                  <a:pt x="7426" y="141"/>
                  <a:pt x="7424" y="137"/>
                  <a:pt x="7422" y="137"/>
                </a:cubicBezTo>
                <a:cubicBezTo>
                  <a:pt x="7418" y="138"/>
                  <a:pt x="7412" y="143"/>
                  <a:pt x="7412" y="143"/>
                </a:cubicBezTo>
                <a:lnTo>
                  <a:pt x="7318" y="219"/>
                </a:lnTo>
                <a:close/>
                <a:moveTo>
                  <a:pt x="7318" y="45"/>
                </a:moveTo>
                <a:cubicBezTo>
                  <a:pt x="7318" y="45"/>
                  <a:pt x="7355" y="81"/>
                  <a:pt x="7381" y="103"/>
                </a:cubicBezTo>
                <a:cubicBezTo>
                  <a:pt x="7396" y="117"/>
                  <a:pt x="7409" y="125"/>
                  <a:pt x="7409" y="125"/>
                </a:cubicBezTo>
                <a:cubicBezTo>
                  <a:pt x="7409" y="125"/>
                  <a:pt x="7397" y="130"/>
                  <a:pt x="7381" y="126"/>
                </a:cubicBezTo>
                <a:cubicBezTo>
                  <a:pt x="7363" y="122"/>
                  <a:pt x="7345" y="114"/>
                  <a:pt x="7326" y="102"/>
                </a:cubicBezTo>
                <a:cubicBezTo>
                  <a:pt x="7313" y="95"/>
                  <a:pt x="7298" y="81"/>
                  <a:pt x="7289" y="70"/>
                </a:cubicBezTo>
                <a:cubicBezTo>
                  <a:pt x="7277" y="55"/>
                  <a:pt x="7271" y="41"/>
                  <a:pt x="7271" y="41"/>
                </a:cubicBezTo>
                <a:cubicBezTo>
                  <a:pt x="7271" y="41"/>
                  <a:pt x="7265" y="31"/>
                  <a:pt x="7258" y="24"/>
                </a:cubicBezTo>
                <a:cubicBezTo>
                  <a:pt x="7249" y="17"/>
                  <a:pt x="7240" y="14"/>
                  <a:pt x="7240" y="14"/>
                </a:cubicBezTo>
                <a:cubicBezTo>
                  <a:pt x="7240" y="14"/>
                  <a:pt x="7245" y="5"/>
                  <a:pt x="7261" y="2"/>
                </a:cubicBezTo>
                <a:cubicBezTo>
                  <a:pt x="7272" y="0"/>
                  <a:pt x="7289" y="1"/>
                  <a:pt x="7304" y="4"/>
                </a:cubicBezTo>
                <a:cubicBezTo>
                  <a:pt x="7333" y="10"/>
                  <a:pt x="7372" y="40"/>
                  <a:pt x="7372" y="40"/>
                </a:cubicBezTo>
                <a:cubicBezTo>
                  <a:pt x="7372" y="40"/>
                  <a:pt x="7399" y="64"/>
                  <a:pt x="7413" y="86"/>
                </a:cubicBezTo>
                <a:cubicBezTo>
                  <a:pt x="7426" y="105"/>
                  <a:pt x="7426" y="123"/>
                  <a:pt x="7426" y="123"/>
                </a:cubicBezTo>
                <a:cubicBezTo>
                  <a:pt x="7426" y="123"/>
                  <a:pt x="7424" y="127"/>
                  <a:pt x="7422" y="126"/>
                </a:cubicBezTo>
                <a:cubicBezTo>
                  <a:pt x="7418" y="125"/>
                  <a:pt x="7412" y="121"/>
                  <a:pt x="7412" y="121"/>
                </a:cubicBezTo>
                <a:lnTo>
                  <a:pt x="7318" y="45"/>
                </a:lnTo>
                <a:close/>
                <a:moveTo>
                  <a:pt x="7499" y="219"/>
                </a:moveTo>
                <a:cubicBezTo>
                  <a:pt x="7499" y="219"/>
                  <a:pt x="7536" y="183"/>
                  <a:pt x="7562" y="160"/>
                </a:cubicBezTo>
                <a:cubicBezTo>
                  <a:pt x="7577" y="147"/>
                  <a:pt x="7591" y="139"/>
                  <a:pt x="7591" y="139"/>
                </a:cubicBezTo>
                <a:cubicBezTo>
                  <a:pt x="7591" y="139"/>
                  <a:pt x="7578" y="134"/>
                  <a:pt x="7562" y="138"/>
                </a:cubicBezTo>
                <a:cubicBezTo>
                  <a:pt x="7544" y="142"/>
                  <a:pt x="7527" y="150"/>
                  <a:pt x="7507" y="162"/>
                </a:cubicBezTo>
                <a:cubicBezTo>
                  <a:pt x="7495" y="169"/>
                  <a:pt x="7479" y="183"/>
                  <a:pt x="7470" y="194"/>
                </a:cubicBezTo>
                <a:cubicBezTo>
                  <a:pt x="7458" y="209"/>
                  <a:pt x="7452" y="223"/>
                  <a:pt x="7452" y="223"/>
                </a:cubicBezTo>
                <a:cubicBezTo>
                  <a:pt x="7452" y="223"/>
                  <a:pt x="7446" y="233"/>
                  <a:pt x="7439" y="240"/>
                </a:cubicBezTo>
                <a:cubicBezTo>
                  <a:pt x="7431" y="247"/>
                  <a:pt x="7421" y="250"/>
                  <a:pt x="7421" y="250"/>
                </a:cubicBezTo>
                <a:cubicBezTo>
                  <a:pt x="7421" y="250"/>
                  <a:pt x="7426" y="259"/>
                  <a:pt x="7442" y="262"/>
                </a:cubicBezTo>
                <a:cubicBezTo>
                  <a:pt x="7453" y="264"/>
                  <a:pt x="7470" y="263"/>
                  <a:pt x="7485" y="260"/>
                </a:cubicBezTo>
                <a:cubicBezTo>
                  <a:pt x="7514" y="254"/>
                  <a:pt x="7553" y="224"/>
                  <a:pt x="7553" y="224"/>
                </a:cubicBezTo>
                <a:cubicBezTo>
                  <a:pt x="7553" y="224"/>
                  <a:pt x="7580" y="200"/>
                  <a:pt x="7594" y="178"/>
                </a:cubicBezTo>
                <a:cubicBezTo>
                  <a:pt x="7607" y="159"/>
                  <a:pt x="7607" y="141"/>
                  <a:pt x="7607" y="141"/>
                </a:cubicBezTo>
                <a:cubicBezTo>
                  <a:pt x="7607" y="141"/>
                  <a:pt x="7606" y="137"/>
                  <a:pt x="7603" y="137"/>
                </a:cubicBezTo>
                <a:cubicBezTo>
                  <a:pt x="7600" y="138"/>
                  <a:pt x="7594" y="143"/>
                  <a:pt x="7594" y="143"/>
                </a:cubicBezTo>
                <a:lnTo>
                  <a:pt x="7499" y="219"/>
                </a:lnTo>
                <a:close/>
                <a:moveTo>
                  <a:pt x="7499" y="45"/>
                </a:moveTo>
                <a:cubicBezTo>
                  <a:pt x="7499" y="45"/>
                  <a:pt x="7536" y="81"/>
                  <a:pt x="7562" y="103"/>
                </a:cubicBezTo>
                <a:cubicBezTo>
                  <a:pt x="7577" y="117"/>
                  <a:pt x="7591" y="125"/>
                  <a:pt x="7591" y="125"/>
                </a:cubicBezTo>
                <a:cubicBezTo>
                  <a:pt x="7591" y="125"/>
                  <a:pt x="7578" y="130"/>
                  <a:pt x="7562" y="126"/>
                </a:cubicBezTo>
                <a:cubicBezTo>
                  <a:pt x="7544" y="122"/>
                  <a:pt x="7527" y="114"/>
                  <a:pt x="7507" y="102"/>
                </a:cubicBezTo>
                <a:cubicBezTo>
                  <a:pt x="7495" y="95"/>
                  <a:pt x="7479" y="81"/>
                  <a:pt x="7470" y="70"/>
                </a:cubicBezTo>
                <a:cubicBezTo>
                  <a:pt x="7458" y="55"/>
                  <a:pt x="7452" y="41"/>
                  <a:pt x="7452" y="41"/>
                </a:cubicBezTo>
                <a:cubicBezTo>
                  <a:pt x="7452" y="41"/>
                  <a:pt x="7446" y="31"/>
                  <a:pt x="7439" y="24"/>
                </a:cubicBezTo>
                <a:cubicBezTo>
                  <a:pt x="7431" y="17"/>
                  <a:pt x="7421" y="14"/>
                  <a:pt x="7421" y="14"/>
                </a:cubicBezTo>
                <a:cubicBezTo>
                  <a:pt x="7421" y="14"/>
                  <a:pt x="7426" y="5"/>
                  <a:pt x="7442" y="2"/>
                </a:cubicBezTo>
                <a:cubicBezTo>
                  <a:pt x="7453" y="0"/>
                  <a:pt x="7470" y="1"/>
                  <a:pt x="7485" y="4"/>
                </a:cubicBezTo>
                <a:cubicBezTo>
                  <a:pt x="7514" y="10"/>
                  <a:pt x="7553" y="40"/>
                  <a:pt x="7553" y="40"/>
                </a:cubicBezTo>
                <a:cubicBezTo>
                  <a:pt x="7553" y="40"/>
                  <a:pt x="7580" y="64"/>
                  <a:pt x="7594" y="86"/>
                </a:cubicBezTo>
                <a:cubicBezTo>
                  <a:pt x="7607" y="105"/>
                  <a:pt x="7607" y="123"/>
                  <a:pt x="7607" y="123"/>
                </a:cubicBezTo>
                <a:cubicBezTo>
                  <a:pt x="7607" y="123"/>
                  <a:pt x="7606" y="127"/>
                  <a:pt x="7603" y="126"/>
                </a:cubicBezTo>
                <a:cubicBezTo>
                  <a:pt x="7600" y="125"/>
                  <a:pt x="7594" y="121"/>
                  <a:pt x="7594" y="121"/>
                </a:cubicBezTo>
                <a:lnTo>
                  <a:pt x="7499" y="45"/>
                </a:lnTo>
                <a:close/>
                <a:moveTo>
                  <a:pt x="7680" y="219"/>
                </a:moveTo>
                <a:cubicBezTo>
                  <a:pt x="7680" y="219"/>
                  <a:pt x="7717" y="183"/>
                  <a:pt x="7743" y="160"/>
                </a:cubicBezTo>
                <a:cubicBezTo>
                  <a:pt x="7758" y="147"/>
                  <a:pt x="7772" y="139"/>
                  <a:pt x="7772" y="139"/>
                </a:cubicBezTo>
                <a:cubicBezTo>
                  <a:pt x="7772" y="139"/>
                  <a:pt x="7759" y="134"/>
                  <a:pt x="7743" y="138"/>
                </a:cubicBezTo>
                <a:cubicBezTo>
                  <a:pt x="7725" y="142"/>
                  <a:pt x="7708" y="150"/>
                  <a:pt x="7688" y="162"/>
                </a:cubicBezTo>
                <a:cubicBezTo>
                  <a:pt x="7676" y="169"/>
                  <a:pt x="7660" y="183"/>
                  <a:pt x="7651" y="194"/>
                </a:cubicBezTo>
                <a:cubicBezTo>
                  <a:pt x="7639" y="209"/>
                  <a:pt x="7633" y="223"/>
                  <a:pt x="7633" y="223"/>
                </a:cubicBezTo>
                <a:cubicBezTo>
                  <a:pt x="7633" y="223"/>
                  <a:pt x="7627" y="233"/>
                  <a:pt x="7620" y="240"/>
                </a:cubicBezTo>
                <a:cubicBezTo>
                  <a:pt x="7612" y="247"/>
                  <a:pt x="7602" y="250"/>
                  <a:pt x="7602" y="250"/>
                </a:cubicBezTo>
                <a:cubicBezTo>
                  <a:pt x="7602" y="250"/>
                  <a:pt x="7608" y="259"/>
                  <a:pt x="7623" y="262"/>
                </a:cubicBezTo>
                <a:cubicBezTo>
                  <a:pt x="7634" y="264"/>
                  <a:pt x="7652" y="263"/>
                  <a:pt x="7666" y="260"/>
                </a:cubicBezTo>
                <a:cubicBezTo>
                  <a:pt x="7695" y="254"/>
                  <a:pt x="7734" y="224"/>
                  <a:pt x="7734" y="224"/>
                </a:cubicBezTo>
                <a:cubicBezTo>
                  <a:pt x="7734" y="224"/>
                  <a:pt x="7761" y="200"/>
                  <a:pt x="7775" y="178"/>
                </a:cubicBezTo>
                <a:cubicBezTo>
                  <a:pt x="7788" y="159"/>
                  <a:pt x="7788" y="141"/>
                  <a:pt x="7788" y="141"/>
                </a:cubicBezTo>
                <a:cubicBezTo>
                  <a:pt x="7788" y="141"/>
                  <a:pt x="7787" y="137"/>
                  <a:pt x="7784" y="137"/>
                </a:cubicBezTo>
                <a:cubicBezTo>
                  <a:pt x="7781" y="138"/>
                  <a:pt x="7775" y="143"/>
                  <a:pt x="7775" y="143"/>
                </a:cubicBezTo>
                <a:lnTo>
                  <a:pt x="7680" y="219"/>
                </a:lnTo>
                <a:close/>
                <a:moveTo>
                  <a:pt x="7680" y="45"/>
                </a:moveTo>
                <a:cubicBezTo>
                  <a:pt x="7680" y="45"/>
                  <a:pt x="7717" y="81"/>
                  <a:pt x="7743" y="103"/>
                </a:cubicBezTo>
                <a:cubicBezTo>
                  <a:pt x="7758" y="117"/>
                  <a:pt x="7772" y="125"/>
                  <a:pt x="7772" y="125"/>
                </a:cubicBezTo>
                <a:cubicBezTo>
                  <a:pt x="7772" y="125"/>
                  <a:pt x="7759" y="130"/>
                  <a:pt x="7743" y="126"/>
                </a:cubicBezTo>
                <a:cubicBezTo>
                  <a:pt x="7725" y="122"/>
                  <a:pt x="7708" y="114"/>
                  <a:pt x="7688" y="102"/>
                </a:cubicBezTo>
                <a:cubicBezTo>
                  <a:pt x="7676" y="95"/>
                  <a:pt x="7660" y="81"/>
                  <a:pt x="7651" y="70"/>
                </a:cubicBezTo>
                <a:cubicBezTo>
                  <a:pt x="7639" y="55"/>
                  <a:pt x="7633" y="41"/>
                  <a:pt x="7633" y="41"/>
                </a:cubicBezTo>
                <a:cubicBezTo>
                  <a:pt x="7633" y="41"/>
                  <a:pt x="7627" y="31"/>
                  <a:pt x="7620" y="24"/>
                </a:cubicBezTo>
                <a:cubicBezTo>
                  <a:pt x="7612" y="17"/>
                  <a:pt x="7602" y="14"/>
                  <a:pt x="7602" y="14"/>
                </a:cubicBezTo>
                <a:cubicBezTo>
                  <a:pt x="7602" y="14"/>
                  <a:pt x="7608" y="5"/>
                  <a:pt x="7623" y="2"/>
                </a:cubicBezTo>
                <a:cubicBezTo>
                  <a:pt x="7634" y="0"/>
                  <a:pt x="7652" y="1"/>
                  <a:pt x="7666" y="4"/>
                </a:cubicBezTo>
                <a:cubicBezTo>
                  <a:pt x="7695" y="10"/>
                  <a:pt x="7734" y="40"/>
                  <a:pt x="7734" y="40"/>
                </a:cubicBezTo>
                <a:cubicBezTo>
                  <a:pt x="7734" y="40"/>
                  <a:pt x="7761" y="64"/>
                  <a:pt x="7775" y="86"/>
                </a:cubicBezTo>
                <a:cubicBezTo>
                  <a:pt x="7788" y="105"/>
                  <a:pt x="7788" y="123"/>
                  <a:pt x="7788" y="123"/>
                </a:cubicBezTo>
                <a:cubicBezTo>
                  <a:pt x="7788" y="123"/>
                  <a:pt x="7787" y="127"/>
                  <a:pt x="7784" y="126"/>
                </a:cubicBezTo>
                <a:cubicBezTo>
                  <a:pt x="7781" y="125"/>
                  <a:pt x="7775" y="121"/>
                  <a:pt x="7775" y="121"/>
                </a:cubicBezTo>
                <a:lnTo>
                  <a:pt x="7680" y="45"/>
                </a:lnTo>
                <a:close/>
                <a:moveTo>
                  <a:pt x="7861" y="219"/>
                </a:moveTo>
                <a:cubicBezTo>
                  <a:pt x="7861" y="219"/>
                  <a:pt x="7899" y="183"/>
                  <a:pt x="7924" y="160"/>
                </a:cubicBezTo>
                <a:cubicBezTo>
                  <a:pt x="7940" y="147"/>
                  <a:pt x="7953" y="139"/>
                  <a:pt x="7953" y="139"/>
                </a:cubicBezTo>
                <a:cubicBezTo>
                  <a:pt x="7953" y="139"/>
                  <a:pt x="7940" y="134"/>
                  <a:pt x="7924" y="138"/>
                </a:cubicBezTo>
                <a:cubicBezTo>
                  <a:pt x="7906" y="142"/>
                  <a:pt x="7889" y="150"/>
                  <a:pt x="7869" y="162"/>
                </a:cubicBezTo>
                <a:cubicBezTo>
                  <a:pt x="7857" y="169"/>
                  <a:pt x="7841" y="183"/>
                  <a:pt x="7832" y="194"/>
                </a:cubicBezTo>
                <a:cubicBezTo>
                  <a:pt x="7820" y="209"/>
                  <a:pt x="7815" y="223"/>
                  <a:pt x="7815" y="223"/>
                </a:cubicBezTo>
                <a:cubicBezTo>
                  <a:pt x="7815" y="223"/>
                  <a:pt x="7809" y="233"/>
                  <a:pt x="7801" y="240"/>
                </a:cubicBezTo>
                <a:cubicBezTo>
                  <a:pt x="7793" y="247"/>
                  <a:pt x="7783" y="250"/>
                  <a:pt x="7783" y="250"/>
                </a:cubicBezTo>
                <a:cubicBezTo>
                  <a:pt x="7783" y="250"/>
                  <a:pt x="7789" y="259"/>
                  <a:pt x="7804" y="262"/>
                </a:cubicBezTo>
                <a:cubicBezTo>
                  <a:pt x="7815" y="264"/>
                  <a:pt x="7833" y="263"/>
                  <a:pt x="7847" y="260"/>
                </a:cubicBezTo>
                <a:cubicBezTo>
                  <a:pt x="7877" y="254"/>
                  <a:pt x="7915" y="224"/>
                  <a:pt x="7915" y="224"/>
                </a:cubicBezTo>
                <a:cubicBezTo>
                  <a:pt x="7915" y="224"/>
                  <a:pt x="7942" y="200"/>
                  <a:pt x="7957" y="178"/>
                </a:cubicBezTo>
                <a:cubicBezTo>
                  <a:pt x="7969" y="159"/>
                  <a:pt x="7969" y="141"/>
                  <a:pt x="7969" y="141"/>
                </a:cubicBezTo>
                <a:cubicBezTo>
                  <a:pt x="7969" y="141"/>
                  <a:pt x="7968" y="137"/>
                  <a:pt x="7965" y="137"/>
                </a:cubicBezTo>
                <a:cubicBezTo>
                  <a:pt x="7962" y="138"/>
                  <a:pt x="7956" y="143"/>
                  <a:pt x="7956" y="143"/>
                </a:cubicBezTo>
                <a:lnTo>
                  <a:pt x="7861" y="219"/>
                </a:lnTo>
                <a:close/>
                <a:moveTo>
                  <a:pt x="7861" y="45"/>
                </a:moveTo>
                <a:cubicBezTo>
                  <a:pt x="7861" y="45"/>
                  <a:pt x="7899" y="81"/>
                  <a:pt x="7924" y="103"/>
                </a:cubicBezTo>
                <a:cubicBezTo>
                  <a:pt x="7940" y="117"/>
                  <a:pt x="7953" y="125"/>
                  <a:pt x="7953" y="125"/>
                </a:cubicBezTo>
                <a:cubicBezTo>
                  <a:pt x="7953" y="125"/>
                  <a:pt x="7940" y="130"/>
                  <a:pt x="7924" y="126"/>
                </a:cubicBezTo>
                <a:cubicBezTo>
                  <a:pt x="7906" y="122"/>
                  <a:pt x="7889" y="114"/>
                  <a:pt x="7869" y="102"/>
                </a:cubicBezTo>
                <a:cubicBezTo>
                  <a:pt x="7857" y="95"/>
                  <a:pt x="7841" y="81"/>
                  <a:pt x="7832" y="70"/>
                </a:cubicBezTo>
                <a:cubicBezTo>
                  <a:pt x="7820" y="55"/>
                  <a:pt x="7815" y="41"/>
                  <a:pt x="7815" y="41"/>
                </a:cubicBezTo>
                <a:cubicBezTo>
                  <a:pt x="7815" y="41"/>
                  <a:pt x="7809" y="31"/>
                  <a:pt x="7801" y="24"/>
                </a:cubicBezTo>
                <a:cubicBezTo>
                  <a:pt x="7793" y="17"/>
                  <a:pt x="7783" y="14"/>
                  <a:pt x="7783" y="14"/>
                </a:cubicBezTo>
                <a:cubicBezTo>
                  <a:pt x="7783" y="14"/>
                  <a:pt x="7789" y="5"/>
                  <a:pt x="7804" y="2"/>
                </a:cubicBezTo>
                <a:cubicBezTo>
                  <a:pt x="7815" y="0"/>
                  <a:pt x="7833" y="1"/>
                  <a:pt x="7847" y="4"/>
                </a:cubicBezTo>
                <a:cubicBezTo>
                  <a:pt x="7877" y="10"/>
                  <a:pt x="7915" y="40"/>
                  <a:pt x="7915" y="40"/>
                </a:cubicBezTo>
                <a:cubicBezTo>
                  <a:pt x="7915" y="40"/>
                  <a:pt x="7942" y="64"/>
                  <a:pt x="7957" y="86"/>
                </a:cubicBezTo>
                <a:cubicBezTo>
                  <a:pt x="7969" y="105"/>
                  <a:pt x="7969" y="123"/>
                  <a:pt x="7969" y="123"/>
                </a:cubicBezTo>
                <a:cubicBezTo>
                  <a:pt x="7969" y="123"/>
                  <a:pt x="7968" y="127"/>
                  <a:pt x="7965" y="126"/>
                </a:cubicBezTo>
                <a:cubicBezTo>
                  <a:pt x="7962" y="125"/>
                  <a:pt x="7956" y="121"/>
                  <a:pt x="7956" y="121"/>
                </a:cubicBezTo>
                <a:lnTo>
                  <a:pt x="7861" y="45"/>
                </a:lnTo>
                <a:close/>
                <a:moveTo>
                  <a:pt x="8043" y="219"/>
                </a:moveTo>
                <a:cubicBezTo>
                  <a:pt x="8043" y="219"/>
                  <a:pt x="8080" y="183"/>
                  <a:pt x="8106" y="160"/>
                </a:cubicBezTo>
                <a:cubicBezTo>
                  <a:pt x="8121" y="147"/>
                  <a:pt x="8134" y="139"/>
                  <a:pt x="8134" y="139"/>
                </a:cubicBezTo>
                <a:cubicBezTo>
                  <a:pt x="8134" y="139"/>
                  <a:pt x="8121" y="134"/>
                  <a:pt x="8105" y="138"/>
                </a:cubicBezTo>
                <a:cubicBezTo>
                  <a:pt x="8087" y="142"/>
                  <a:pt x="8070" y="150"/>
                  <a:pt x="8050" y="162"/>
                </a:cubicBezTo>
                <a:cubicBezTo>
                  <a:pt x="8038" y="169"/>
                  <a:pt x="8022" y="183"/>
                  <a:pt x="8013" y="194"/>
                </a:cubicBezTo>
                <a:cubicBezTo>
                  <a:pt x="8001" y="209"/>
                  <a:pt x="7996" y="223"/>
                  <a:pt x="7996" y="223"/>
                </a:cubicBezTo>
                <a:cubicBezTo>
                  <a:pt x="7996" y="223"/>
                  <a:pt x="7990" y="233"/>
                  <a:pt x="7982" y="240"/>
                </a:cubicBezTo>
                <a:cubicBezTo>
                  <a:pt x="7974" y="247"/>
                  <a:pt x="7964" y="250"/>
                  <a:pt x="7964" y="250"/>
                </a:cubicBezTo>
                <a:cubicBezTo>
                  <a:pt x="7964" y="250"/>
                  <a:pt x="7970" y="259"/>
                  <a:pt x="7986" y="262"/>
                </a:cubicBezTo>
                <a:cubicBezTo>
                  <a:pt x="7996" y="264"/>
                  <a:pt x="8014" y="263"/>
                  <a:pt x="8028" y="260"/>
                </a:cubicBezTo>
                <a:cubicBezTo>
                  <a:pt x="8058" y="254"/>
                  <a:pt x="8096" y="224"/>
                  <a:pt x="8096" y="224"/>
                </a:cubicBezTo>
                <a:cubicBezTo>
                  <a:pt x="8096" y="224"/>
                  <a:pt x="8123" y="200"/>
                  <a:pt x="8138" y="178"/>
                </a:cubicBezTo>
                <a:cubicBezTo>
                  <a:pt x="8150" y="159"/>
                  <a:pt x="8150" y="141"/>
                  <a:pt x="8150" y="141"/>
                </a:cubicBezTo>
                <a:cubicBezTo>
                  <a:pt x="8150" y="141"/>
                  <a:pt x="8149" y="137"/>
                  <a:pt x="8146" y="137"/>
                </a:cubicBezTo>
                <a:cubicBezTo>
                  <a:pt x="8143" y="138"/>
                  <a:pt x="8137" y="143"/>
                  <a:pt x="8137" y="143"/>
                </a:cubicBezTo>
                <a:lnTo>
                  <a:pt x="8043" y="219"/>
                </a:lnTo>
                <a:close/>
                <a:moveTo>
                  <a:pt x="8043" y="45"/>
                </a:moveTo>
                <a:cubicBezTo>
                  <a:pt x="8043" y="45"/>
                  <a:pt x="8080" y="81"/>
                  <a:pt x="8106" y="103"/>
                </a:cubicBezTo>
                <a:cubicBezTo>
                  <a:pt x="8121" y="117"/>
                  <a:pt x="8134" y="125"/>
                  <a:pt x="8134" y="125"/>
                </a:cubicBezTo>
                <a:cubicBezTo>
                  <a:pt x="8134" y="125"/>
                  <a:pt x="8121" y="130"/>
                  <a:pt x="8105" y="126"/>
                </a:cubicBezTo>
                <a:cubicBezTo>
                  <a:pt x="8087" y="122"/>
                  <a:pt x="8070" y="114"/>
                  <a:pt x="8050" y="102"/>
                </a:cubicBezTo>
                <a:cubicBezTo>
                  <a:pt x="8038" y="95"/>
                  <a:pt x="8022" y="81"/>
                  <a:pt x="8013" y="70"/>
                </a:cubicBezTo>
                <a:cubicBezTo>
                  <a:pt x="8001" y="55"/>
                  <a:pt x="7996" y="41"/>
                  <a:pt x="7996" y="41"/>
                </a:cubicBezTo>
                <a:cubicBezTo>
                  <a:pt x="7996" y="41"/>
                  <a:pt x="7990" y="31"/>
                  <a:pt x="7982" y="24"/>
                </a:cubicBezTo>
                <a:cubicBezTo>
                  <a:pt x="7974" y="17"/>
                  <a:pt x="7964" y="14"/>
                  <a:pt x="7964" y="14"/>
                </a:cubicBezTo>
                <a:cubicBezTo>
                  <a:pt x="7964" y="14"/>
                  <a:pt x="7970" y="5"/>
                  <a:pt x="7986" y="2"/>
                </a:cubicBezTo>
                <a:cubicBezTo>
                  <a:pt x="7996" y="0"/>
                  <a:pt x="8014" y="1"/>
                  <a:pt x="8028" y="4"/>
                </a:cubicBezTo>
                <a:cubicBezTo>
                  <a:pt x="8058" y="10"/>
                  <a:pt x="8096" y="40"/>
                  <a:pt x="8096" y="40"/>
                </a:cubicBezTo>
                <a:cubicBezTo>
                  <a:pt x="8096" y="40"/>
                  <a:pt x="8123" y="64"/>
                  <a:pt x="8138" y="86"/>
                </a:cubicBezTo>
                <a:cubicBezTo>
                  <a:pt x="8150" y="105"/>
                  <a:pt x="8150" y="123"/>
                  <a:pt x="8150" y="123"/>
                </a:cubicBezTo>
                <a:cubicBezTo>
                  <a:pt x="8150" y="123"/>
                  <a:pt x="8149" y="127"/>
                  <a:pt x="8146" y="126"/>
                </a:cubicBezTo>
                <a:cubicBezTo>
                  <a:pt x="8143" y="125"/>
                  <a:pt x="8137" y="121"/>
                  <a:pt x="8137" y="121"/>
                </a:cubicBezTo>
                <a:lnTo>
                  <a:pt x="8043" y="45"/>
                </a:lnTo>
                <a:close/>
                <a:moveTo>
                  <a:pt x="8224" y="219"/>
                </a:moveTo>
                <a:cubicBezTo>
                  <a:pt x="8224" y="219"/>
                  <a:pt x="8261" y="183"/>
                  <a:pt x="8287" y="160"/>
                </a:cubicBezTo>
                <a:cubicBezTo>
                  <a:pt x="8302" y="147"/>
                  <a:pt x="8315" y="139"/>
                  <a:pt x="8315" y="139"/>
                </a:cubicBezTo>
                <a:cubicBezTo>
                  <a:pt x="8315" y="139"/>
                  <a:pt x="8302" y="134"/>
                  <a:pt x="8286" y="138"/>
                </a:cubicBezTo>
                <a:cubicBezTo>
                  <a:pt x="8269" y="142"/>
                  <a:pt x="8251" y="150"/>
                  <a:pt x="8231" y="162"/>
                </a:cubicBezTo>
                <a:cubicBezTo>
                  <a:pt x="8219" y="169"/>
                  <a:pt x="8204" y="183"/>
                  <a:pt x="8195" y="194"/>
                </a:cubicBezTo>
                <a:cubicBezTo>
                  <a:pt x="8182" y="209"/>
                  <a:pt x="8177" y="223"/>
                  <a:pt x="8177" y="223"/>
                </a:cubicBezTo>
                <a:cubicBezTo>
                  <a:pt x="8177" y="223"/>
                  <a:pt x="8171" y="233"/>
                  <a:pt x="8163" y="240"/>
                </a:cubicBezTo>
                <a:cubicBezTo>
                  <a:pt x="8155" y="247"/>
                  <a:pt x="8145" y="250"/>
                  <a:pt x="8145" y="250"/>
                </a:cubicBezTo>
                <a:cubicBezTo>
                  <a:pt x="8145" y="250"/>
                  <a:pt x="8151" y="259"/>
                  <a:pt x="8167" y="262"/>
                </a:cubicBezTo>
                <a:cubicBezTo>
                  <a:pt x="8177" y="264"/>
                  <a:pt x="8195" y="263"/>
                  <a:pt x="8209" y="260"/>
                </a:cubicBezTo>
                <a:cubicBezTo>
                  <a:pt x="8239" y="254"/>
                  <a:pt x="8277" y="224"/>
                  <a:pt x="8277" y="224"/>
                </a:cubicBezTo>
                <a:cubicBezTo>
                  <a:pt x="8277" y="224"/>
                  <a:pt x="8305" y="200"/>
                  <a:pt x="8319" y="178"/>
                </a:cubicBezTo>
                <a:cubicBezTo>
                  <a:pt x="8332" y="159"/>
                  <a:pt x="8331" y="141"/>
                  <a:pt x="8331" y="141"/>
                </a:cubicBezTo>
                <a:cubicBezTo>
                  <a:pt x="8331" y="141"/>
                  <a:pt x="8330" y="137"/>
                  <a:pt x="8327" y="137"/>
                </a:cubicBezTo>
                <a:cubicBezTo>
                  <a:pt x="8324" y="138"/>
                  <a:pt x="8318" y="143"/>
                  <a:pt x="8318" y="143"/>
                </a:cubicBezTo>
                <a:lnTo>
                  <a:pt x="8224" y="219"/>
                </a:lnTo>
                <a:close/>
                <a:moveTo>
                  <a:pt x="8224" y="45"/>
                </a:moveTo>
                <a:cubicBezTo>
                  <a:pt x="8224" y="45"/>
                  <a:pt x="8261" y="81"/>
                  <a:pt x="8287" y="103"/>
                </a:cubicBezTo>
                <a:cubicBezTo>
                  <a:pt x="8302" y="117"/>
                  <a:pt x="8315" y="125"/>
                  <a:pt x="8315" y="125"/>
                </a:cubicBezTo>
                <a:cubicBezTo>
                  <a:pt x="8315" y="125"/>
                  <a:pt x="8302" y="130"/>
                  <a:pt x="8286" y="126"/>
                </a:cubicBezTo>
                <a:cubicBezTo>
                  <a:pt x="8269" y="122"/>
                  <a:pt x="8251" y="114"/>
                  <a:pt x="8231" y="102"/>
                </a:cubicBezTo>
                <a:cubicBezTo>
                  <a:pt x="8219" y="95"/>
                  <a:pt x="8204" y="81"/>
                  <a:pt x="8195" y="70"/>
                </a:cubicBezTo>
                <a:cubicBezTo>
                  <a:pt x="8182" y="55"/>
                  <a:pt x="8177" y="41"/>
                  <a:pt x="8177" y="41"/>
                </a:cubicBezTo>
                <a:cubicBezTo>
                  <a:pt x="8177" y="41"/>
                  <a:pt x="8171" y="31"/>
                  <a:pt x="8163" y="24"/>
                </a:cubicBezTo>
                <a:cubicBezTo>
                  <a:pt x="8155" y="17"/>
                  <a:pt x="8145" y="14"/>
                  <a:pt x="8145" y="14"/>
                </a:cubicBezTo>
                <a:cubicBezTo>
                  <a:pt x="8145" y="14"/>
                  <a:pt x="8151" y="5"/>
                  <a:pt x="8167" y="2"/>
                </a:cubicBezTo>
                <a:cubicBezTo>
                  <a:pt x="8177" y="0"/>
                  <a:pt x="8195" y="1"/>
                  <a:pt x="8209" y="4"/>
                </a:cubicBezTo>
                <a:cubicBezTo>
                  <a:pt x="8239" y="10"/>
                  <a:pt x="8277" y="40"/>
                  <a:pt x="8277" y="40"/>
                </a:cubicBezTo>
                <a:cubicBezTo>
                  <a:pt x="8277" y="40"/>
                  <a:pt x="8305" y="64"/>
                  <a:pt x="8319" y="86"/>
                </a:cubicBezTo>
                <a:cubicBezTo>
                  <a:pt x="8332" y="105"/>
                  <a:pt x="8331" y="123"/>
                  <a:pt x="8331" y="123"/>
                </a:cubicBezTo>
                <a:cubicBezTo>
                  <a:pt x="8331" y="123"/>
                  <a:pt x="8330" y="127"/>
                  <a:pt x="8327" y="126"/>
                </a:cubicBezTo>
                <a:cubicBezTo>
                  <a:pt x="8324" y="125"/>
                  <a:pt x="8318" y="121"/>
                  <a:pt x="8318" y="121"/>
                </a:cubicBezTo>
                <a:lnTo>
                  <a:pt x="8224" y="45"/>
                </a:lnTo>
                <a:close/>
                <a:moveTo>
                  <a:pt x="8405" y="219"/>
                </a:moveTo>
                <a:cubicBezTo>
                  <a:pt x="8405" y="219"/>
                  <a:pt x="8442" y="183"/>
                  <a:pt x="8468" y="160"/>
                </a:cubicBezTo>
                <a:cubicBezTo>
                  <a:pt x="8483" y="147"/>
                  <a:pt x="8496" y="139"/>
                  <a:pt x="8496" y="139"/>
                </a:cubicBezTo>
                <a:cubicBezTo>
                  <a:pt x="8496" y="139"/>
                  <a:pt x="8484" y="134"/>
                  <a:pt x="8468" y="138"/>
                </a:cubicBezTo>
                <a:cubicBezTo>
                  <a:pt x="8450" y="142"/>
                  <a:pt x="8432" y="150"/>
                  <a:pt x="8413" y="162"/>
                </a:cubicBezTo>
                <a:cubicBezTo>
                  <a:pt x="8400" y="169"/>
                  <a:pt x="8385" y="183"/>
                  <a:pt x="8376" y="194"/>
                </a:cubicBezTo>
                <a:cubicBezTo>
                  <a:pt x="8363" y="209"/>
                  <a:pt x="8358" y="223"/>
                  <a:pt x="8358" y="223"/>
                </a:cubicBezTo>
                <a:cubicBezTo>
                  <a:pt x="8358" y="223"/>
                  <a:pt x="8352" y="233"/>
                  <a:pt x="8344" y="240"/>
                </a:cubicBezTo>
                <a:cubicBezTo>
                  <a:pt x="8336" y="247"/>
                  <a:pt x="8327" y="250"/>
                  <a:pt x="8327" y="250"/>
                </a:cubicBezTo>
                <a:cubicBezTo>
                  <a:pt x="8327" y="250"/>
                  <a:pt x="8332" y="259"/>
                  <a:pt x="8348" y="262"/>
                </a:cubicBezTo>
                <a:cubicBezTo>
                  <a:pt x="8358" y="264"/>
                  <a:pt x="8376" y="263"/>
                  <a:pt x="8390" y="260"/>
                </a:cubicBezTo>
                <a:cubicBezTo>
                  <a:pt x="8420" y="254"/>
                  <a:pt x="8458" y="224"/>
                  <a:pt x="8458" y="224"/>
                </a:cubicBezTo>
                <a:cubicBezTo>
                  <a:pt x="8458" y="224"/>
                  <a:pt x="8486" y="200"/>
                  <a:pt x="8500" y="178"/>
                </a:cubicBezTo>
                <a:cubicBezTo>
                  <a:pt x="8513" y="159"/>
                  <a:pt x="8513" y="141"/>
                  <a:pt x="8513" y="141"/>
                </a:cubicBezTo>
                <a:cubicBezTo>
                  <a:pt x="8513" y="141"/>
                  <a:pt x="8511" y="137"/>
                  <a:pt x="8508" y="137"/>
                </a:cubicBezTo>
                <a:cubicBezTo>
                  <a:pt x="8505" y="138"/>
                  <a:pt x="8499" y="143"/>
                  <a:pt x="8499" y="143"/>
                </a:cubicBezTo>
                <a:lnTo>
                  <a:pt x="8405" y="219"/>
                </a:lnTo>
                <a:close/>
                <a:moveTo>
                  <a:pt x="8405" y="45"/>
                </a:moveTo>
                <a:cubicBezTo>
                  <a:pt x="8405" y="45"/>
                  <a:pt x="8442" y="81"/>
                  <a:pt x="8468" y="103"/>
                </a:cubicBezTo>
                <a:cubicBezTo>
                  <a:pt x="8483" y="117"/>
                  <a:pt x="8496" y="125"/>
                  <a:pt x="8496" y="125"/>
                </a:cubicBezTo>
                <a:cubicBezTo>
                  <a:pt x="8496" y="125"/>
                  <a:pt x="8484" y="130"/>
                  <a:pt x="8468" y="126"/>
                </a:cubicBezTo>
                <a:cubicBezTo>
                  <a:pt x="8450" y="122"/>
                  <a:pt x="8432" y="114"/>
                  <a:pt x="8413" y="102"/>
                </a:cubicBezTo>
                <a:cubicBezTo>
                  <a:pt x="8400" y="95"/>
                  <a:pt x="8385" y="81"/>
                  <a:pt x="8376" y="70"/>
                </a:cubicBezTo>
                <a:cubicBezTo>
                  <a:pt x="8363" y="55"/>
                  <a:pt x="8358" y="41"/>
                  <a:pt x="8358" y="41"/>
                </a:cubicBezTo>
                <a:cubicBezTo>
                  <a:pt x="8358" y="41"/>
                  <a:pt x="8352" y="31"/>
                  <a:pt x="8344" y="24"/>
                </a:cubicBezTo>
                <a:cubicBezTo>
                  <a:pt x="8336" y="17"/>
                  <a:pt x="8327" y="14"/>
                  <a:pt x="8327" y="14"/>
                </a:cubicBezTo>
                <a:cubicBezTo>
                  <a:pt x="8327" y="14"/>
                  <a:pt x="8332" y="5"/>
                  <a:pt x="8348" y="2"/>
                </a:cubicBezTo>
                <a:cubicBezTo>
                  <a:pt x="8358" y="0"/>
                  <a:pt x="8376" y="1"/>
                  <a:pt x="8390" y="4"/>
                </a:cubicBezTo>
                <a:cubicBezTo>
                  <a:pt x="8420" y="10"/>
                  <a:pt x="8458" y="40"/>
                  <a:pt x="8458" y="40"/>
                </a:cubicBezTo>
                <a:cubicBezTo>
                  <a:pt x="8458" y="40"/>
                  <a:pt x="8486" y="64"/>
                  <a:pt x="8500" y="86"/>
                </a:cubicBezTo>
                <a:cubicBezTo>
                  <a:pt x="8513" y="105"/>
                  <a:pt x="8513" y="123"/>
                  <a:pt x="8513" y="123"/>
                </a:cubicBezTo>
                <a:cubicBezTo>
                  <a:pt x="8513" y="123"/>
                  <a:pt x="8511" y="127"/>
                  <a:pt x="8508" y="126"/>
                </a:cubicBezTo>
                <a:cubicBezTo>
                  <a:pt x="8505" y="125"/>
                  <a:pt x="8499" y="121"/>
                  <a:pt x="8499" y="121"/>
                </a:cubicBezTo>
                <a:lnTo>
                  <a:pt x="8405" y="45"/>
                </a:lnTo>
                <a:close/>
                <a:moveTo>
                  <a:pt x="8586" y="219"/>
                </a:moveTo>
                <a:cubicBezTo>
                  <a:pt x="8586" y="219"/>
                  <a:pt x="8623" y="183"/>
                  <a:pt x="8649" y="160"/>
                </a:cubicBezTo>
                <a:cubicBezTo>
                  <a:pt x="8664" y="147"/>
                  <a:pt x="8677" y="139"/>
                  <a:pt x="8677" y="139"/>
                </a:cubicBezTo>
                <a:cubicBezTo>
                  <a:pt x="8677" y="139"/>
                  <a:pt x="8665" y="134"/>
                  <a:pt x="8649" y="138"/>
                </a:cubicBezTo>
                <a:cubicBezTo>
                  <a:pt x="8631" y="142"/>
                  <a:pt x="8613" y="150"/>
                  <a:pt x="8594" y="162"/>
                </a:cubicBezTo>
                <a:cubicBezTo>
                  <a:pt x="8581" y="169"/>
                  <a:pt x="8566" y="183"/>
                  <a:pt x="8557" y="194"/>
                </a:cubicBezTo>
                <a:cubicBezTo>
                  <a:pt x="8545" y="209"/>
                  <a:pt x="8539" y="223"/>
                  <a:pt x="8539" y="223"/>
                </a:cubicBezTo>
                <a:cubicBezTo>
                  <a:pt x="8539" y="223"/>
                  <a:pt x="8533" y="233"/>
                  <a:pt x="8526" y="240"/>
                </a:cubicBezTo>
                <a:cubicBezTo>
                  <a:pt x="8517" y="247"/>
                  <a:pt x="8508" y="250"/>
                  <a:pt x="8508" y="250"/>
                </a:cubicBezTo>
                <a:cubicBezTo>
                  <a:pt x="8508" y="250"/>
                  <a:pt x="8513" y="259"/>
                  <a:pt x="8529" y="262"/>
                </a:cubicBezTo>
                <a:cubicBezTo>
                  <a:pt x="8540" y="264"/>
                  <a:pt x="8557" y="263"/>
                  <a:pt x="8572" y="260"/>
                </a:cubicBezTo>
                <a:cubicBezTo>
                  <a:pt x="8601" y="254"/>
                  <a:pt x="8640" y="224"/>
                  <a:pt x="8640" y="224"/>
                </a:cubicBezTo>
                <a:cubicBezTo>
                  <a:pt x="8640" y="224"/>
                  <a:pt x="8667" y="200"/>
                  <a:pt x="8681" y="178"/>
                </a:cubicBezTo>
                <a:cubicBezTo>
                  <a:pt x="8694" y="159"/>
                  <a:pt x="8694" y="141"/>
                  <a:pt x="8694" y="141"/>
                </a:cubicBezTo>
                <a:cubicBezTo>
                  <a:pt x="8694" y="141"/>
                  <a:pt x="8692" y="137"/>
                  <a:pt x="8690" y="137"/>
                </a:cubicBezTo>
                <a:cubicBezTo>
                  <a:pt x="8686" y="138"/>
                  <a:pt x="8680" y="143"/>
                  <a:pt x="8680" y="143"/>
                </a:cubicBezTo>
                <a:lnTo>
                  <a:pt x="8586" y="219"/>
                </a:lnTo>
                <a:close/>
                <a:moveTo>
                  <a:pt x="8586" y="45"/>
                </a:moveTo>
                <a:cubicBezTo>
                  <a:pt x="8586" y="45"/>
                  <a:pt x="8623" y="81"/>
                  <a:pt x="8649" y="103"/>
                </a:cubicBezTo>
                <a:cubicBezTo>
                  <a:pt x="8664" y="117"/>
                  <a:pt x="8677" y="125"/>
                  <a:pt x="8677" y="125"/>
                </a:cubicBezTo>
                <a:cubicBezTo>
                  <a:pt x="8677" y="125"/>
                  <a:pt x="8665" y="130"/>
                  <a:pt x="8649" y="126"/>
                </a:cubicBezTo>
                <a:cubicBezTo>
                  <a:pt x="8631" y="122"/>
                  <a:pt x="8613" y="114"/>
                  <a:pt x="8594" y="102"/>
                </a:cubicBezTo>
                <a:cubicBezTo>
                  <a:pt x="8581" y="95"/>
                  <a:pt x="8566" y="81"/>
                  <a:pt x="8557" y="70"/>
                </a:cubicBezTo>
                <a:cubicBezTo>
                  <a:pt x="8545" y="55"/>
                  <a:pt x="8539" y="41"/>
                  <a:pt x="8539" y="41"/>
                </a:cubicBezTo>
                <a:cubicBezTo>
                  <a:pt x="8539" y="41"/>
                  <a:pt x="8533" y="31"/>
                  <a:pt x="8526" y="24"/>
                </a:cubicBezTo>
                <a:cubicBezTo>
                  <a:pt x="8517" y="17"/>
                  <a:pt x="8508" y="14"/>
                  <a:pt x="8508" y="14"/>
                </a:cubicBezTo>
                <a:cubicBezTo>
                  <a:pt x="8508" y="14"/>
                  <a:pt x="8513" y="5"/>
                  <a:pt x="8529" y="2"/>
                </a:cubicBezTo>
                <a:cubicBezTo>
                  <a:pt x="8540" y="0"/>
                  <a:pt x="8557" y="1"/>
                  <a:pt x="8572" y="4"/>
                </a:cubicBezTo>
                <a:cubicBezTo>
                  <a:pt x="8601" y="10"/>
                  <a:pt x="8640" y="40"/>
                  <a:pt x="8640" y="40"/>
                </a:cubicBezTo>
                <a:cubicBezTo>
                  <a:pt x="8640" y="40"/>
                  <a:pt x="8667" y="64"/>
                  <a:pt x="8681" y="86"/>
                </a:cubicBezTo>
                <a:cubicBezTo>
                  <a:pt x="8694" y="105"/>
                  <a:pt x="8694" y="123"/>
                  <a:pt x="8694" y="123"/>
                </a:cubicBezTo>
                <a:cubicBezTo>
                  <a:pt x="8694" y="123"/>
                  <a:pt x="8692" y="127"/>
                  <a:pt x="8690" y="126"/>
                </a:cubicBezTo>
                <a:cubicBezTo>
                  <a:pt x="8686" y="125"/>
                  <a:pt x="8680" y="121"/>
                  <a:pt x="8680" y="121"/>
                </a:cubicBezTo>
                <a:lnTo>
                  <a:pt x="8586" y="45"/>
                </a:lnTo>
                <a:close/>
                <a:moveTo>
                  <a:pt x="823" y="219"/>
                </a:moveTo>
                <a:cubicBezTo>
                  <a:pt x="823" y="219"/>
                  <a:pt x="860" y="183"/>
                  <a:pt x="886" y="160"/>
                </a:cubicBezTo>
                <a:cubicBezTo>
                  <a:pt x="901" y="147"/>
                  <a:pt x="914" y="139"/>
                  <a:pt x="914" y="139"/>
                </a:cubicBezTo>
                <a:cubicBezTo>
                  <a:pt x="914" y="139"/>
                  <a:pt x="901" y="134"/>
                  <a:pt x="885" y="138"/>
                </a:cubicBezTo>
                <a:cubicBezTo>
                  <a:pt x="868" y="142"/>
                  <a:pt x="850" y="150"/>
                  <a:pt x="830" y="162"/>
                </a:cubicBezTo>
                <a:cubicBezTo>
                  <a:pt x="818" y="169"/>
                  <a:pt x="803" y="183"/>
                  <a:pt x="794" y="194"/>
                </a:cubicBezTo>
                <a:cubicBezTo>
                  <a:pt x="781" y="209"/>
                  <a:pt x="776" y="223"/>
                  <a:pt x="776" y="223"/>
                </a:cubicBezTo>
                <a:cubicBezTo>
                  <a:pt x="776" y="223"/>
                  <a:pt x="770" y="233"/>
                  <a:pt x="762" y="240"/>
                </a:cubicBezTo>
                <a:cubicBezTo>
                  <a:pt x="754" y="247"/>
                  <a:pt x="744" y="250"/>
                  <a:pt x="744" y="250"/>
                </a:cubicBezTo>
                <a:cubicBezTo>
                  <a:pt x="744" y="250"/>
                  <a:pt x="750" y="259"/>
                  <a:pt x="766" y="262"/>
                </a:cubicBezTo>
                <a:cubicBezTo>
                  <a:pt x="776" y="264"/>
                  <a:pt x="794" y="263"/>
                  <a:pt x="808" y="260"/>
                </a:cubicBezTo>
                <a:cubicBezTo>
                  <a:pt x="838" y="254"/>
                  <a:pt x="876" y="224"/>
                  <a:pt x="876" y="224"/>
                </a:cubicBezTo>
                <a:cubicBezTo>
                  <a:pt x="876" y="224"/>
                  <a:pt x="904" y="200"/>
                  <a:pt x="918" y="178"/>
                </a:cubicBezTo>
                <a:cubicBezTo>
                  <a:pt x="931" y="159"/>
                  <a:pt x="930" y="141"/>
                  <a:pt x="930" y="141"/>
                </a:cubicBezTo>
                <a:cubicBezTo>
                  <a:pt x="930" y="141"/>
                  <a:pt x="929" y="137"/>
                  <a:pt x="926" y="137"/>
                </a:cubicBezTo>
                <a:cubicBezTo>
                  <a:pt x="923" y="138"/>
                  <a:pt x="917" y="143"/>
                  <a:pt x="917" y="143"/>
                </a:cubicBezTo>
                <a:lnTo>
                  <a:pt x="823" y="219"/>
                </a:lnTo>
                <a:close/>
                <a:moveTo>
                  <a:pt x="823" y="45"/>
                </a:moveTo>
                <a:cubicBezTo>
                  <a:pt x="823" y="45"/>
                  <a:pt x="860" y="81"/>
                  <a:pt x="886" y="103"/>
                </a:cubicBezTo>
                <a:cubicBezTo>
                  <a:pt x="901" y="117"/>
                  <a:pt x="914" y="125"/>
                  <a:pt x="914" y="125"/>
                </a:cubicBezTo>
                <a:cubicBezTo>
                  <a:pt x="914" y="125"/>
                  <a:pt x="901" y="130"/>
                  <a:pt x="885" y="126"/>
                </a:cubicBezTo>
                <a:cubicBezTo>
                  <a:pt x="868" y="122"/>
                  <a:pt x="850" y="114"/>
                  <a:pt x="830" y="102"/>
                </a:cubicBezTo>
                <a:cubicBezTo>
                  <a:pt x="818" y="95"/>
                  <a:pt x="803" y="81"/>
                  <a:pt x="794" y="70"/>
                </a:cubicBezTo>
                <a:cubicBezTo>
                  <a:pt x="781" y="55"/>
                  <a:pt x="776" y="41"/>
                  <a:pt x="776" y="41"/>
                </a:cubicBezTo>
                <a:cubicBezTo>
                  <a:pt x="776" y="41"/>
                  <a:pt x="770" y="31"/>
                  <a:pt x="762" y="24"/>
                </a:cubicBezTo>
                <a:cubicBezTo>
                  <a:pt x="754" y="17"/>
                  <a:pt x="744" y="14"/>
                  <a:pt x="744" y="14"/>
                </a:cubicBezTo>
                <a:cubicBezTo>
                  <a:pt x="744" y="14"/>
                  <a:pt x="750" y="5"/>
                  <a:pt x="766" y="2"/>
                </a:cubicBezTo>
                <a:cubicBezTo>
                  <a:pt x="776" y="0"/>
                  <a:pt x="794" y="1"/>
                  <a:pt x="808" y="4"/>
                </a:cubicBezTo>
                <a:cubicBezTo>
                  <a:pt x="838" y="10"/>
                  <a:pt x="876" y="40"/>
                  <a:pt x="876" y="40"/>
                </a:cubicBezTo>
                <a:cubicBezTo>
                  <a:pt x="876" y="40"/>
                  <a:pt x="904" y="64"/>
                  <a:pt x="918" y="86"/>
                </a:cubicBezTo>
                <a:cubicBezTo>
                  <a:pt x="931" y="105"/>
                  <a:pt x="930" y="123"/>
                  <a:pt x="930" y="123"/>
                </a:cubicBezTo>
                <a:cubicBezTo>
                  <a:pt x="930" y="123"/>
                  <a:pt x="929" y="127"/>
                  <a:pt x="926" y="126"/>
                </a:cubicBezTo>
                <a:cubicBezTo>
                  <a:pt x="923" y="125"/>
                  <a:pt x="917" y="121"/>
                  <a:pt x="917" y="121"/>
                </a:cubicBezTo>
                <a:lnTo>
                  <a:pt x="823" y="45"/>
                </a:lnTo>
                <a:close/>
                <a:moveTo>
                  <a:pt x="1004" y="219"/>
                </a:moveTo>
                <a:cubicBezTo>
                  <a:pt x="1004" y="219"/>
                  <a:pt x="1041" y="183"/>
                  <a:pt x="1067" y="160"/>
                </a:cubicBezTo>
                <a:cubicBezTo>
                  <a:pt x="1082" y="147"/>
                  <a:pt x="1095" y="139"/>
                  <a:pt x="1095" y="139"/>
                </a:cubicBezTo>
                <a:cubicBezTo>
                  <a:pt x="1095" y="139"/>
                  <a:pt x="1082" y="134"/>
                  <a:pt x="1067" y="138"/>
                </a:cubicBezTo>
                <a:cubicBezTo>
                  <a:pt x="1049" y="142"/>
                  <a:pt x="1031" y="150"/>
                  <a:pt x="1012" y="162"/>
                </a:cubicBezTo>
                <a:cubicBezTo>
                  <a:pt x="999" y="169"/>
                  <a:pt x="984" y="183"/>
                  <a:pt x="975" y="194"/>
                </a:cubicBezTo>
                <a:cubicBezTo>
                  <a:pt x="962" y="209"/>
                  <a:pt x="957" y="223"/>
                  <a:pt x="957" y="223"/>
                </a:cubicBezTo>
                <a:cubicBezTo>
                  <a:pt x="957" y="223"/>
                  <a:pt x="951" y="233"/>
                  <a:pt x="943" y="240"/>
                </a:cubicBezTo>
                <a:cubicBezTo>
                  <a:pt x="935" y="247"/>
                  <a:pt x="925" y="250"/>
                  <a:pt x="925" y="250"/>
                </a:cubicBezTo>
                <a:cubicBezTo>
                  <a:pt x="925" y="250"/>
                  <a:pt x="931" y="259"/>
                  <a:pt x="947" y="262"/>
                </a:cubicBezTo>
                <a:cubicBezTo>
                  <a:pt x="957" y="264"/>
                  <a:pt x="975" y="263"/>
                  <a:pt x="989" y="260"/>
                </a:cubicBezTo>
                <a:cubicBezTo>
                  <a:pt x="1019" y="254"/>
                  <a:pt x="1057" y="224"/>
                  <a:pt x="1057" y="224"/>
                </a:cubicBezTo>
                <a:cubicBezTo>
                  <a:pt x="1057" y="224"/>
                  <a:pt x="1085" y="200"/>
                  <a:pt x="1099" y="178"/>
                </a:cubicBezTo>
                <a:cubicBezTo>
                  <a:pt x="1112" y="159"/>
                  <a:pt x="1112" y="141"/>
                  <a:pt x="1112" y="141"/>
                </a:cubicBezTo>
                <a:cubicBezTo>
                  <a:pt x="1112" y="141"/>
                  <a:pt x="1110" y="137"/>
                  <a:pt x="1107" y="137"/>
                </a:cubicBezTo>
                <a:cubicBezTo>
                  <a:pt x="1104" y="138"/>
                  <a:pt x="1098" y="143"/>
                  <a:pt x="1098" y="143"/>
                </a:cubicBezTo>
                <a:lnTo>
                  <a:pt x="1004" y="219"/>
                </a:lnTo>
                <a:close/>
                <a:moveTo>
                  <a:pt x="1004" y="45"/>
                </a:moveTo>
                <a:cubicBezTo>
                  <a:pt x="1004" y="45"/>
                  <a:pt x="1041" y="81"/>
                  <a:pt x="1067" y="103"/>
                </a:cubicBezTo>
                <a:cubicBezTo>
                  <a:pt x="1082" y="117"/>
                  <a:pt x="1095" y="125"/>
                  <a:pt x="1095" y="125"/>
                </a:cubicBezTo>
                <a:cubicBezTo>
                  <a:pt x="1095" y="125"/>
                  <a:pt x="1082" y="130"/>
                  <a:pt x="1067" y="126"/>
                </a:cubicBezTo>
                <a:cubicBezTo>
                  <a:pt x="1049" y="122"/>
                  <a:pt x="1031" y="114"/>
                  <a:pt x="1012" y="102"/>
                </a:cubicBezTo>
                <a:cubicBezTo>
                  <a:pt x="999" y="95"/>
                  <a:pt x="984" y="81"/>
                  <a:pt x="975" y="70"/>
                </a:cubicBezTo>
                <a:cubicBezTo>
                  <a:pt x="962" y="55"/>
                  <a:pt x="957" y="41"/>
                  <a:pt x="957" y="41"/>
                </a:cubicBezTo>
                <a:cubicBezTo>
                  <a:pt x="957" y="41"/>
                  <a:pt x="951" y="31"/>
                  <a:pt x="943" y="24"/>
                </a:cubicBezTo>
                <a:cubicBezTo>
                  <a:pt x="935" y="17"/>
                  <a:pt x="925" y="14"/>
                  <a:pt x="925" y="14"/>
                </a:cubicBezTo>
                <a:cubicBezTo>
                  <a:pt x="925" y="14"/>
                  <a:pt x="931" y="5"/>
                  <a:pt x="947" y="2"/>
                </a:cubicBezTo>
                <a:cubicBezTo>
                  <a:pt x="957" y="0"/>
                  <a:pt x="975" y="1"/>
                  <a:pt x="989" y="4"/>
                </a:cubicBezTo>
                <a:cubicBezTo>
                  <a:pt x="1019" y="10"/>
                  <a:pt x="1057" y="40"/>
                  <a:pt x="1057" y="40"/>
                </a:cubicBezTo>
                <a:cubicBezTo>
                  <a:pt x="1057" y="40"/>
                  <a:pt x="1085" y="64"/>
                  <a:pt x="1099" y="86"/>
                </a:cubicBezTo>
                <a:cubicBezTo>
                  <a:pt x="1112" y="105"/>
                  <a:pt x="1112" y="123"/>
                  <a:pt x="1112" y="123"/>
                </a:cubicBezTo>
                <a:cubicBezTo>
                  <a:pt x="1112" y="123"/>
                  <a:pt x="1110" y="127"/>
                  <a:pt x="1107" y="126"/>
                </a:cubicBezTo>
                <a:cubicBezTo>
                  <a:pt x="1104" y="125"/>
                  <a:pt x="1098" y="121"/>
                  <a:pt x="1098" y="121"/>
                </a:cubicBezTo>
                <a:lnTo>
                  <a:pt x="1004" y="45"/>
                </a:lnTo>
                <a:close/>
                <a:moveTo>
                  <a:pt x="1185" y="219"/>
                </a:moveTo>
                <a:cubicBezTo>
                  <a:pt x="1185" y="219"/>
                  <a:pt x="1222" y="183"/>
                  <a:pt x="1248" y="160"/>
                </a:cubicBezTo>
                <a:cubicBezTo>
                  <a:pt x="1263" y="147"/>
                  <a:pt x="1276" y="139"/>
                  <a:pt x="1276" y="139"/>
                </a:cubicBezTo>
                <a:cubicBezTo>
                  <a:pt x="1276" y="139"/>
                  <a:pt x="1264" y="134"/>
                  <a:pt x="1248" y="138"/>
                </a:cubicBezTo>
                <a:cubicBezTo>
                  <a:pt x="1230" y="142"/>
                  <a:pt x="1212" y="150"/>
                  <a:pt x="1193" y="162"/>
                </a:cubicBezTo>
                <a:cubicBezTo>
                  <a:pt x="1180" y="169"/>
                  <a:pt x="1165" y="183"/>
                  <a:pt x="1156" y="194"/>
                </a:cubicBezTo>
                <a:cubicBezTo>
                  <a:pt x="1144" y="209"/>
                  <a:pt x="1138" y="223"/>
                  <a:pt x="1138" y="223"/>
                </a:cubicBezTo>
                <a:cubicBezTo>
                  <a:pt x="1138" y="223"/>
                  <a:pt x="1132" y="233"/>
                  <a:pt x="1125" y="240"/>
                </a:cubicBezTo>
                <a:cubicBezTo>
                  <a:pt x="1116" y="247"/>
                  <a:pt x="1107" y="250"/>
                  <a:pt x="1107" y="250"/>
                </a:cubicBezTo>
                <a:cubicBezTo>
                  <a:pt x="1107" y="250"/>
                  <a:pt x="1112" y="259"/>
                  <a:pt x="1128" y="262"/>
                </a:cubicBezTo>
                <a:cubicBezTo>
                  <a:pt x="1139" y="264"/>
                  <a:pt x="1156" y="263"/>
                  <a:pt x="1171" y="260"/>
                </a:cubicBezTo>
                <a:cubicBezTo>
                  <a:pt x="1200" y="254"/>
                  <a:pt x="1239" y="224"/>
                  <a:pt x="1239" y="224"/>
                </a:cubicBezTo>
                <a:cubicBezTo>
                  <a:pt x="1239" y="224"/>
                  <a:pt x="1266" y="200"/>
                  <a:pt x="1280" y="178"/>
                </a:cubicBezTo>
                <a:cubicBezTo>
                  <a:pt x="1293" y="159"/>
                  <a:pt x="1293" y="141"/>
                  <a:pt x="1293" y="141"/>
                </a:cubicBezTo>
                <a:cubicBezTo>
                  <a:pt x="1293" y="141"/>
                  <a:pt x="1291" y="137"/>
                  <a:pt x="1289" y="137"/>
                </a:cubicBezTo>
                <a:cubicBezTo>
                  <a:pt x="1285" y="138"/>
                  <a:pt x="1279" y="143"/>
                  <a:pt x="1279" y="143"/>
                </a:cubicBezTo>
                <a:lnTo>
                  <a:pt x="1185" y="219"/>
                </a:lnTo>
                <a:close/>
                <a:moveTo>
                  <a:pt x="1185" y="45"/>
                </a:moveTo>
                <a:cubicBezTo>
                  <a:pt x="1185" y="45"/>
                  <a:pt x="1222" y="81"/>
                  <a:pt x="1248" y="103"/>
                </a:cubicBezTo>
                <a:cubicBezTo>
                  <a:pt x="1263" y="117"/>
                  <a:pt x="1276" y="125"/>
                  <a:pt x="1276" y="125"/>
                </a:cubicBezTo>
                <a:cubicBezTo>
                  <a:pt x="1276" y="125"/>
                  <a:pt x="1264" y="130"/>
                  <a:pt x="1248" y="126"/>
                </a:cubicBezTo>
                <a:cubicBezTo>
                  <a:pt x="1230" y="122"/>
                  <a:pt x="1212" y="114"/>
                  <a:pt x="1193" y="102"/>
                </a:cubicBezTo>
                <a:cubicBezTo>
                  <a:pt x="1180" y="95"/>
                  <a:pt x="1165" y="81"/>
                  <a:pt x="1156" y="70"/>
                </a:cubicBezTo>
                <a:cubicBezTo>
                  <a:pt x="1144" y="55"/>
                  <a:pt x="1138" y="41"/>
                  <a:pt x="1138" y="41"/>
                </a:cubicBezTo>
                <a:cubicBezTo>
                  <a:pt x="1138" y="41"/>
                  <a:pt x="1132" y="31"/>
                  <a:pt x="1125" y="24"/>
                </a:cubicBezTo>
                <a:cubicBezTo>
                  <a:pt x="1116" y="17"/>
                  <a:pt x="1107" y="14"/>
                  <a:pt x="1107" y="14"/>
                </a:cubicBezTo>
                <a:cubicBezTo>
                  <a:pt x="1107" y="14"/>
                  <a:pt x="1112" y="5"/>
                  <a:pt x="1128" y="2"/>
                </a:cubicBezTo>
                <a:cubicBezTo>
                  <a:pt x="1139" y="0"/>
                  <a:pt x="1156" y="1"/>
                  <a:pt x="1171" y="4"/>
                </a:cubicBezTo>
                <a:cubicBezTo>
                  <a:pt x="1200" y="10"/>
                  <a:pt x="1239" y="40"/>
                  <a:pt x="1239" y="40"/>
                </a:cubicBezTo>
                <a:cubicBezTo>
                  <a:pt x="1239" y="40"/>
                  <a:pt x="1266" y="64"/>
                  <a:pt x="1280" y="86"/>
                </a:cubicBezTo>
                <a:cubicBezTo>
                  <a:pt x="1293" y="105"/>
                  <a:pt x="1293" y="123"/>
                  <a:pt x="1293" y="123"/>
                </a:cubicBezTo>
                <a:cubicBezTo>
                  <a:pt x="1293" y="123"/>
                  <a:pt x="1291" y="127"/>
                  <a:pt x="1289" y="126"/>
                </a:cubicBezTo>
                <a:cubicBezTo>
                  <a:pt x="1285" y="125"/>
                  <a:pt x="1279" y="121"/>
                  <a:pt x="1279" y="121"/>
                </a:cubicBezTo>
                <a:lnTo>
                  <a:pt x="1185" y="45"/>
                </a:lnTo>
                <a:close/>
                <a:moveTo>
                  <a:pt x="1366" y="219"/>
                </a:moveTo>
                <a:cubicBezTo>
                  <a:pt x="1366" y="219"/>
                  <a:pt x="1403" y="183"/>
                  <a:pt x="1429" y="160"/>
                </a:cubicBezTo>
                <a:cubicBezTo>
                  <a:pt x="1444" y="147"/>
                  <a:pt x="1457" y="139"/>
                  <a:pt x="1457" y="139"/>
                </a:cubicBezTo>
                <a:cubicBezTo>
                  <a:pt x="1457" y="139"/>
                  <a:pt x="1445" y="134"/>
                  <a:pt x="1429" y="138"/>
                </a:cubicBezTo>
                <a:cubicBezTo>
                  <a:pt x="1411" y="142"/>
                  <a:pt x="1393" y="150"/>
                  <a:pt x="1374" y="162"/>
                </a:cubicBezTo>
                <a:cubicBezTo>
                  <a:pt x="1362" y="169"/>
                  <a:pt x="1346" y="183"/>
                  <a:pt x="1337" y="194"/>
                </a:cubicBezTo>
                <a:cubicBezTo>
                  <a:pt x="1325" y="209"/>
                  <a:pt x="1319" y="223"/>
                  <a:pt x="1319" y="223"/>
                </a:cubicBezTo>
                <a:cubicBezTo>
                  <a:pt x="1319" y="223"/>
                  <a:pt x="1313" y="233"/>
                  <a:pt x="1306" y="240"/>
                </a:cubicBezTo>
                <a:cubicBezTo>
                  <a:pt x="1298" y="247"/>
                  <a:pt x="1288" y="250"/>
                  <a:pt x="1288" y="250"/>
                </a:cubicBezTo>
                <a:cubicBezTo>
                  <a:pt x="1288" y="250"/>
                  <a:pt x="1293" y="259"/>
                  <a:pt x="1309" y="262"/>
                </a:cubicBezTo>
                <a:cubicBezTo>
                  <a:pt x="1320" y="264"/>
                  <a:pt x="1337" y="263"/>
                  <a:pt x="1352" y="260"/>
                </a:cubicBezTo>
                <a:cubicBezTo>
                  <a:pt x="1381" y="254"/>
                  <a:pt x="1420" y="224"/>
                  <a:pt x="1420" y="224"/>
                </a:cubicBezTo>
                <a:cubicBezTo>
                  <a:pt x="1420" y="224"/>
                  <a:pt x="1447" y="200"/>
                  <a:pt x="1461" y="178"/>
                </a:cubicBezTo>
                <a:cubicBezTo>
                  <a:pt x="1474" y="159"/>
                  <a:pt x="1474" y="141"/>
                  <a:pt x="1474" y="141"/>
                </a:cubicBezTo>
                <a:cubicBezTo>
                  <a:pt x="1474" y="141"/>
                  <a:pt x="1472" y="137"/>
                  <a:pt x="1470" y="137"/>
                </a:cubicBezTo>
                <a:cubicBezTo>
                  <a:pt x="1466" y="138"/>
                  <a:pt x="1461" y="143"/>
                  <a:pt x="1461" y="143"/>
                </a:cubicBezTo>
                <a:lnTo>
                  <a:pt x="1366" y="219"/>
                </a:lnTo>
                <a:close/>
                <a:moveTo>
                  <a:pt x="1366" y="45"/>
                </a:moveTo>
                <a:cubicBezTo>
                  <a:pt x="1366" y="45"/>
                  <a:pt x="1403" y="81"/>
                  <a:pt x="1429" y="103"/>
                </a:cubicBezTo>
                <a:cubicBezTo>
                  <a:pt x="1444" y="117"/>
                  <a:pt x="1457" y="125"/>
                  <a:pt x="1457" y="125"/>
                </a:cubicBezTo>
                <a:cubicBezTo>
                  <a:pt x="1457" y="125"/>
                  <a:pt x="1445" y="130"/>
                  <a:pt x="1429" y="126"/>
                </a:cubicBezTo>
                <a:cubicBezTo>
                  <a:pt x="1411" y="122"/>
                  <a:pt x="1393" y="114"/>
                  <a:pt x="1374" y="102"/>
                </a:cubicBezTo>
                <a:cubicBezTo>
                  <a:pt x="1362" y="95"/>
                  <a:pt x="1346" y="81"/>
                  <a:pt x="1337" y="70"/>
                </a:cubicBezTo>
                <a:cubicBezTo>
                  <a:pt x="1325" y="55"/>
                  <a:pt x="1319" y="41"/>
                  <a:pt x="1319" y="41"/>
                </a:cubicBezTo>
                <a:cubicBezTo>
                  <a:pt x="1319" y="41"/>
                  <a:pt x="1313" y="31"/>
                  <a:pt x="1306" y="24"/>
                </a:cubicBezTo>
                <a:cubicBezTo>
                  <a:pt x="1298" y="17"/>
                  <a:pt x="1288" y="14"/>
                  <a:pt x="1288" y="14"/>
                </a:cubicBezTo>
                <a:cubicBezTo>
                  <a:pt x="1288" y="14"/>
                  <a:pt x="1293" y="5"/>
                  <a:pt x="1309" y="2"/>
                </a:cubicBezTo>
                <a:cubicBezTo>
                  <a:pt x="1320" y="0"/>
                  <a:pt x="1337" y="1"/>
                  <a:pt x="1352" y="4"/>
                </a:cubicBezTo>
                <a:cubicBezTo>
                  <a:pt x="1381" y="10"/>
                  <a:pt x="1420" y="40"/>
                  <a:pt x="1420" y="40"/>
                </a:cubicBezTo>
                <a:cubicBezTo>
                  <a:pt x="1420" y="40"/>
                  <a:pt x="1447" y="64"/>
                  <a:pt x="1461" y="86"/>
                </a:cubicBezTo>
                <a:cubicBezTo>
                  <a:pt x="1474" y="105"/>
                  <a:pt x="1474" y="123"/>
                  <a:pt x="1474" y="123"/>
                </a:cubicBezTo>
                <a:cubicBezTo>
                  <a:pt x="1474" y="123"/>
                  <a:pt x="1472" y="127"/>
                  <a:pt x="1470" y="126"/>
                </a:cubicBezTo>
                <a:cubicBezTo>
                  <a:pt x="1466" y="125"/>
                  <a:pt x="1461" y="121"/>
                  <a:pt x="1461" y="121"/>
                </a:cubicBezTo>
                <a:lnTo>
                  <a:pt x="1366" y="45"/>
                </a:lnTo>
                <a:close/>
                <a:moveTo>
                  <a:pt x="1547" y="219"/>
                </a:moveTo>
                <a:cubicBezTo>
                  <a:pt x="1547" y="219"/>
                  <a:pt x="1584" y="183"/>
                  <a:pt x="1610" y="160"/>
                </a:cubicBezTo>
                <a:cubicBezTo>
                  <a:pt x="1625" y="147"/>
                  <a:pt x="1639" y="139"/>
                  <a:pt x="1639" y="139"/>
                </a:cubicBezTo>
                <a:cubicBezTo>
                  <a:pt x="1639" y="139"/>
                  <a:pt x="1626" y="134"/>
                  <a:pt x="1610" y="138"/>
                </a:cubicBezTo>
                <a:cubicBezTo>
                  <a:pt x="1592" y="142"/>
                  <a:pt x="1575" y="150"/>
                  <a:pt x="1555" y="162"/>
                </a:cubicBezTo>
                <a:cubicBezTo>
                  <a:pt x="1543" y="169"/>
                  <a:pt x="1527" y="183"/>
                  <a:pt x="1518" y="194"/>
                </a:cubicBezTo>
                <a:cubicBezTo>
                  <a:pt x="1506" y="209"/>
                  <a:pt x="1500" y="223"/>
                  <a:pt x="1500" y="223"/>
                </a:cubicBezTo>
                <a:cubicBezTo>
                  <a:pt x="1500" y="223"/>
                  <a:pt x="1494" y="233"/>
                  <a:pt x="1487" y="240"/>
                </a:cubicBezTo>
                <a:cubicBezTo>
                  <a:pt x="1479" y="247"/>
                  <a:pt x="1469" y="250"/>
                  <a:pt x="1469" y="250"/>
                </a:cubicBezTo>
                <a:cubicBezTo>
                  <a:pt x="1469" y="250"/>
                  <a:pt x="1474" y="259"/>
                  <a:pt x="1490" y="262"/>
                </a:cubicBezTo>
                <a:cubicBezTo>
                  <a:pt x="1501" y="264"/>
                  <a:pt x="1518" y="263"/>
                  <a:pt x="1533" y="260"/>
                </a:cubicBezTo>
                <a:cubicBezTo>
                  <a:pt x="1562" y="254"/>
                  <a:pt x="1601" y="224"/>
                  <a:pt x="1601" y="224"/>
                </a:cubicBezTo>
                <a:cubicBezTo>
                  <a:pt x="1601" y="224"/>
                  <a:pt x="1628" y="200"/>
                  <a:pt x="1642" y="178"/>
                </a:cubicBezTo>
                <a:cubicBezTo>
                  <a:pt x="1655" y="159"/>
                  <a:pt x="1655" y="141"/>
                  <a:pt x="1655" y="141"/>
                </a:cubicBezTo>
                <a:cubicBezTo>
                  <a:pt x="1655" y="141"/>
                  <a:pt x="1654" y="137"/>
                  <a:pt x="1651" y="137"/>
                </a:cubicBezTo>
                <a:cubicBezTo>
                  <a:pt x="1648" y="138"/>
                  <a:pt x="1642" y="143"/>
                  <a:pt x="1642" y="143"/>
                </a:cubicBezTo>
                <a:lnTo>
                  <a:pt x="1547" y="219"/>
                </a:lnTo>
                <a:close/>
                <a:moveTo>
                  <a:pt x="1547" y="45"/>
                </a:moveTo>
                <a:cubicBezTo>
                  <a:pt x="1547" y="45"/>
                  <a:pt x="1584" y="81"/>
                  <a:pt x="1610" y="103"/>
                </a:cubicBezTo>
                <a:cubicBezTo>
                  <a:pt x="1625" y="117"/>
                  <a:pt x="1639" y="125"/>
                  <a:pt x="1639" y="125"/>
                </a:cubicBezTo>
                <a:cubicBezTo>
                  <a:pt x="1639" y="125"/>
                  <a:pt x="1626" y="130"/>
                  <a:pt x="1610" y="126"/>
                </a:cubicBezTo>
                <a:cubicBezTo>
                  <a:pt x="1592" y="122"/>
                  <a:pt x="1575" y="114"/>
                  <a:pt x="1555" y="102"/>
                </a:cubicBezTo>
                <a:cubicBezTo>
                  <a:pt x="1543" y="95"/>
                  <a:pt x="1527" y="81"/>
                  <a:pt x="1518" y="70"/>
                </a:cubicBezTo>
                <a:cubicBezTo>
                  <a:pt x="1506" y="55"/>
                  <a:pt x="1500" y="41"/>
                  <a:pt x="1500" y="41"/>
                </a:cubicBezTo>
                <a:cubicBezTo>
                  <a:pt x="1500" y="41"/>
                  <a:pt x="1494" y="31"/>
                  <a:pt x="1487" y="24"/>
                </a:cubicBezTo>
                <a:cubicBezTo>
                  <a:pt x="1479" y="17"/>
                  <a:pt x="1469" y="14"/>
                  <a:pt x="1469" y="14"/>
                </a:cubicBezTo>
                <a:cubicBezTo>
                  <a:pt x="1469" y="14"/>
                  <a:pt x="1474" y="5"/>
                  <a:pt x="1490" y="2"/>
                </a:cubicBezTo>
                <a:cubicBezTo>
                  <a:pt x="1501" y="0"/>
                  <a:pt x="1518" y="1"/>
                  <a:pt x="1533" y="4"/>
                </a:cubicBezTo>
                <a:cubicBezTo>
                  <a:pt x="1562" y="10"/>
                  <a:pt x="1601" y="40"/>
                  <a:pt x="1601" y="40"/>
                </a:cubicBezTo>
                <a:cubicBezTo>
                  <a:pt x="1601" y="40"/>
                  <a:pt x="1628" y="64"/>
                  <a:pt x="1642" y="86"/>
                </a:cubicBezTo>
                <a:cubicBezTo>
                  <a:pt x="1655" y="105"/>
                  <a:pt x="1655" y="123"/>
                  <a:pt x="1655" y="123"/>
                </a:cubicBezTo>
                <a:cubicBezTo>
                  <a:pt x="1655" y="123"/>
                  <a:pt x="1654" y="127"/>
                  <a:pt x="1651" y="126"/>
                </a:cubicBezTo>
                <a:cubicBezTo>
                  <a:pt x="1648" y="125"/>
                  <a:pt x="1642" y="121"/>
                  <a:pt x="1642" y="121"/>
                </a:cubicBezTo>
                <a:lnTo>
                  <a:pt x="1547" y="45"/>
                </a:lnTo>
                <a:close/>
                <a:moveTo>
                  <a:pt x="1728" y="219"/>
                </a:moveTo>
                <a:cubicBezTo>
                  <a:pt x="1728" y="219"/>
                  <a:pt x="1766" y="183"/>
                  <a:pt x="1791" y="160"/>
                </a:cubicBezTo>
                <a:cubicBezTo>
                  <a:pt x="1806" y="147"/>
                  <a:pt x="1820" y="139"/>
                  <a:pt x="1820" y="139"/>
                </a:cubicBezTo>
                <a:cubicBezTo>
                  <a:pt x="1820" y="139"/>
                  <a:pt x="1807" y="134"/>
                  <a:pt x="1791" y="138"/>
                </a:cubicBezTo>
                <a:cubicBezTo>
                  <a:pt x="1773" y="142"/>
                  <a:pt x="1756" y="150"/>
                  <a:pt x="1736" y="162"/>
                </a:cubicBezTo>
                <a:cubicBezTo>
                  <a:pt x="1724" y="169"/>
                  <a:pt x="1708" y="183"/>
                  <a:pt x="1699" y="194"/>
                </a:cubicBezTo>
                <a:cubicBezTo>
                  <a:pt x="1687" y="209"/>
                  <a:pt x="1681" y="223"/>
                  <a:pt x="1681" y="223"/>
                </a:cubicBezTo>
                <a:cubicBezTo>
                  <a:pt x="1681" y="223"/>
                  <a:pt x="1675" y="233"/>
                  <a:pt x="1668" y="240"/>
                </a:cubicBezTo>
                <a:cubicBezTo>
                  <a:pt x="1660" y="247"/>
                  <a:pt x="1650" y="250"/>
                  <a:pt x="1650" y="250"/>
                </a:cubicBezTo>
                <a:cubicBezTo>
                  <a:pt x="1650" y="250"/>
                  <a:pt x="1656" y="259"/>
                  <a:pt x="1671" y="262"/>
                </a:cubicBezTo>
                <a:cubicBezTo>
                  <a:pt x="1682" y="264"/>
                  <a:pt x="1700" y="263"/>
                  <a:pt x="1714" y="260"/>
                </a:cubicBezTo>
                <a:cubicBezTo>
                  <a:pt x="1744" y="254"/>
                  <a:pt x="1782" y="224"/>
                  <a:pt x="1782" y="224"/>
                </a:cubicBezTo>
                <a:cubicBezTo>
                  <a:pt x="1782" y="224"/>
                  <a:pt x="1809" y="200"/>
                  <a:pt x="1824" y="178"/>
                </a:cubicBezTo>
                <a:cubicBezTo>
                  <a:pt x="1836" y="159"/>
                  <a:pt x="1836" y="141"/>
                  <a:pt x="1836" y="141"/>
                </a:cubicBezTo>
                <a:cubicBezTo>
                  <a:pt x="1836" y="141"/>
                  <a:pt x="1835" y="137"/>
                  <a:pt x="1832" y="137"/>
                </a:cubicBezTo>
                <a:cubicBezTo>
                  <a:pt x="1829" y="138"/>
                  <a:pt x="1823" y="143"/>
                  <a:pt x="1823" y="143"/>
                </a:cubicBezTo>
                <a:lnTo>
                  <a:pt x="1728" y="219"/>
                </a:lnTo>
                <a:close/>
                <a:moveTo>
                  <a:pt x="1728" y="45"/>
                </a:moveTo>
                <a:cubicBezTo>
                  <a:pt x="1728" y="45"/>
                  <a:pt x="1766" y="81"/>
                  <a:pt x="1791" y="103"/>
                </a:cubicBezTo>
                <a:cubicBezTo>
                  <a:pt x="1806" y="117"/>
                  <a:pt x="1820" y="125"/>
                  <a:pt x="1820" y="125"/>
                </a:cubicBezTo>
                <a:cubicBezTo>
                  <a:pt x="1820" y="125"/>
                  <a:pt x="1807" y="130"/>
                  <a:pt x="1791" y="126"/>
                </a:cubicBezTo>
                <a:cubicBezTo>
                  <a:pt x="1773" y="122"/>
                  <a:pt x="1756" y="114"/>
                  <a:pt x="1736" y="102"/>
                </a:cubicBezTo>
                <a:cubicBezTo>
                  <a:pt x="1724" y="95"/>
                  <a:pt x="1708" y="81"/>
                  <a:pt x="1699" y="70"/>
                </a:cubicBezTo>
                <a:cubicBezTo>
                  <a:pt x="1687" y="55"/>
                  <a:pt x="1681" y="41"/>
                  <a:pt x="1681" y="41"/>
                </a:cubicBezTo>
                <a:cubicBezTo>
                  <a:pt x="1681" y="41"/>
                  <a:pt x="1675" y="31"/>
                  <a:pt x="1668" y="24"/>
                </a:cubicBezTo>
                <a:cubicBezTo>
                  <a:pt x="1660" y="17"/>
                  <a:pt x="1650" y="14"/>
                  <a:pt x="1650" y="14"/>
                </a:cubicBezTo>
                <a:cubicBezTo>
                  <a:pt x="1650" y="14"/>
                  <a:pt x="1656" y="5"/>
                  <a:pt x="1671" y="2"/>
                </a:cubicBezTo>
                <a:cubicBezTo>
                  <a:pt x="1682" y="0"/>
                  <a:pt x="1700" y="1"/>
                  <a:pt x="1714" y="4"/>
                </a:cubicBezTo>
                <a:cubicBezTo>
                  <a:pt x="1744" y="10"/>
                  <a:pt x="1782" y="40"/>
                  <a:pt x="1782" y="40"/>
                </a:cubicBezTo>
                <a:cubicBezTo>
                  <a:pt x="1782" y="40"/>
                  <a:pt x="1809" y="64"/>
                  <a:pt x="1824" y="86"/>
                </a:cubicBezTo>
                <a:cubicBezTo>
                  <a:pt x="1836" y="105"/>
                  <a:pt x="1836" y="123"/>
                  <a:pt x="1836" y="123"/>
                </a:cubicBezTo>
                <a:cubicBezTo>
                  <a:pt x="1836" y="123"/>
                  <a:pt x="1835" y="127"/>
                  <a:pt x="1832" y="126"/>
                </a:cubicBezTo>
                <a:cubicBezTo>
                  <a:pt x="1829" y="125"/>
                  <a:pt x="1823" y="121"/>
                  <a:pt x="1823" y="121"/>
                </a:cubicBezTo>
                <a:lnTo>
                  <a:pt x="1728" y="45"/>
                </a:lnTo>
                <a:close/>
                <a:moveTo>
                  <a:pt x="1910" y="219"/>
                </a:moveTo>
                <a:cubicBezTo>
                  <a:pt x="1910" y="219"/>
                  <a:pt x="1947" y="183"/>
                  <a:pt x="1973" y="160"/>
                </a:cubicBezTo>
                <a:cubicBezTo>
                  <a:pt x="1988" y="147"/>
                  <a:pt x="2001" y="139"/>
                  <a:pt x="2001" y="139"/>
                </a:cubicBezTo>
                <a:cubicBezTo>
                  <a:pt x="2001" y="139"/>
                  <a:pt x="1988" y="134"/>
                  <a:pt x="1972" y="138"/>
                </a:cubicBezTo>
                <a:cubicBezTo>
                  <a:pt x="1954" y="142"/>
                  <a:pt x="1937" y="150"/>
                  <a:pt x="1917" y="162"/>
                </a:cubicBezTo>
                <a:cubicBezTo>
                  <a:pt x="1905" y="169"/>
                  <a:pt x="1889" y="183"/>
                  <a:pt x="1880" y="194"/>
                </a:cubicBezTo>
                <a:cubicBezTo>
                  <a:pt x="1868" y="209"/>
                  <a:pt x="1863" y="223"/>
                  <a:pt x="1863" y="223"/>
                </a:cubicBezTo>
                <a:cubicBezTo>
                  <a:pt x="1863" y="223"/>
                  <a:pt x="1857" y="233"/>
                  <a:pt x="1849" y="240"/>
                </a:cubicBezTo>
                <a:cubicBezTo>
                  <a:pt x="1841" y="247"/>
                  <a:pt x="1831" y="250"/>
                  <a:pt x="1831" y="250"/>
                </a:cubicBezTo>
                <a:cubicBezTo>
                  <a:pt x="1831" y="250"/>
                  <a:pt x="1837" y="259"/>
                  <a:pt x="1852" y="262"/>
                </a:cubicBezTo>
                <a:cubicBezTo>
                  <a:pt x="1863" y="264"/>
                  <a:pt x="1881" y="263"/>
                  <a:pt x="1895" y="260"/>
                </a:cubicBezTo>
                <a:cubicBezTo>
                  <a:pt x="1925" y="254"/>
                  <a:pt x="1963" y="224"/>
                  <a:pt x="1963" y="224"/>
                </a:cubicBezTo>
                <a:cubicBezTo>
                  <a:pt x="1963" y="224"/>
                  <a:pt x="1990" y="200"/>
                  <a:pt x="2005" y="178"/>
                </a:cubicBezTo>
                <a:cubicBezTo>
                  <a:pt x="2017" y="159"/>
                  <a:pt x="2017" y="141"/>
                  <a:pt x="2017" y="141"/>
                </a:cubicBezTo>
                <a:cubicBezTo>
                  <a:pt x="2017" y="141"/>
                  <a:pt x="2016" y="137"/>
                  <a:pt x="2013" y="137"/>
                </a:cubicBezTo>
                <a:cubicBezTo>
                  <a:pt x="2010" y="138"/>
                  <a:pt x="2004" y="143"/>
                  <a:pt x="2004" y="143"/>
                </a:cubicBezTo>
                <a:lnTo>
                  <a:pt x="1910" y="219"/>
                </a:lnTo>
                <a:close/>
                <a:moveTo>
                  <a:pt x="1910" y="45"/>
                </a:moveTo>
                <a:cubicBezTo>
                  <a:pt x="1910" y="45"/>
                  <a:pt x="1947" y="81"/>
                  <a:pt x="1973" y="103"/>
                </a:cubicBezTo>
                <a:cubicBezTo>
                  <a:pt x="1988" y="117"/>
                  <a:pt x="2001" y="125"/>
                  <a:pt x="2001" y="125"/>
                </a:cubicBezTo>
                <a:cubicBezTo>
                  <a:pt x="2001" y="125"/>
                  <a:pt x="1988" y="130"/>
                  <a:pt x="1972" y="126"/>
                </a:cubicBezTo>
                <a:cubicBezTo>
                  <a:pt x="1954" y="122"/>
                  <a:pt x="1937" y="114"/>
                  <a:pt x="1917" y="102"/>
                </a:cubicBezTo>
                <a:cubicBezTo>
                  <a:pt x="1905" y="95"/>
                  <a:pt x="1889" y="81"/>
                  <a:pt x="1880" y="70"/>
                </a:cubicBezTo>
                <a:cubicBezTo>
                  <a:pt x="1868" y="55"/>
                  <a:pt x="1863" y="41"/>
                  <a:pt x="1863" y="41"/>
                </a:cubicBezTo>
                <a:cubicBezTo>
                  <a:pt x="1863" y="41"/>
                  <a:pt x="1857" y="31"/>
                  <a:pt x="1849" y="24"/>
                </a:cubicBezTo>
                <a:cubicBezTo>
                  <a:pt x="1841" y="17"/>
                  <a:pt x="1831" y="14"/>
                  <a:pt x="1831" y="14"/>
                </a:cubicBezTo>
                <a:cubicBezTo>
                  <a:pt x="1831" y="14"/>
                  <a:pt x="1837" y="5"/>
                  <a:pt x="1852" y="2"/>
                </a:cubicBezTo>
                <a:cubicBezTo>
                  <a:pt x="1863" y="0"/>
                  <a:pt x="1881" y="1"/>
                  <a:pt x="1895" y="4"/>
                </a:cubicBezTo>
                <a:cubicBezTo>
                  <a:pt x="1925" y="10"/>
                  <a:pt x="1963" y="40"/>
                  <a:pt x="1963" y="40"/>
                </a:cubicBezTo>
                <a:cubicBezTo>
                  <a:pt x="1963" y="40"/>
                  <a:pt x="1990" y="64"/>
                  <a:pt x="2005" y="86"/>
                </a:cubicBezTo>
                <a:cubicBezTo>
                  <a:pt x="2017" y="105"/>
                  <a:pt x="2017" y="123"/>
                  <a:pt x="2017" y="123"/>
                </a:cubicBezTo>
                <a:cubicBezTo>
                  <a:pt x="2017" y="123"/>
                  <a:pt x="2016" y="127"/>
                  <a:pt x="2013" y="126"/>
                </a:cubicBezTo>
                <a:cubicBezTo>
                  <a:pt x="2010" y="125"/>
                  <a:pt x="2004" y="121"/>
                  <a:pt x="2004" y="121"/>
                </a:cubicBezTo>
                <a:lnTo>
                  <a:pt x="1910" y="45"/>
                </a:lnTo>
                <a:close/>
                <a:moveTo>
                  <a:pt x="2091" y="219"/>
                </a:moveTo>
                <a:cubicBezTo>
                  <a:pt x="2091" y="219"/>
                  <a:pt x="2128" y="183"/>
                  <a:pt x="2154" y="160"/>
                </a:cubicBezTo>
                <a:cubicBezTo>
                  <a:pt x="2169" y="147"/>
                  <a:pt x="2182" y="139"/>
                  <a:pt x="2182" y="139"/>
                </a:cubicBezTo>
                <a:cubicBezTo>
                  <a:pt x="2182" y="139"/>
                  <a:pt x="2169" y="134"/>
                  <a:pt x="2153" y="138"/>
                </a:cubicBezTo>
                <a:cubicBezTo>
                  <a:pt x="2136" y="142"/>
                  <a:pt x="2118" y="150"/>
                  <a:pt x="2098" y="162"/>
                </a:cubicBezTo>
                <a:cubicBezTo>
                  <a:pt x="2086" y="169"/>
                  <a:pt x="2070" y="183"/>
                  <a:pt x="2061" y="194"/>
                </a:cubicBezTo>
                <a:cubicBezTo>
                  <a:pt x="2049" y="209"/>
                  <a:pt x="2044" y="223"/>
                  <a:pt x="2044" y="223"/>
                </a:cubicBezTo>
                <a:cubicBezTo>
                  <a:pt x="2044" y="223"/>
                  <a:pt x="2038" y="233"/>
                  <a:pt x="2030" y="240"/>
                </a:cubicBezTo>
                <a:cubicBezTo>
                  <a:pt x="2022" y="247"/>
                  <a:pt x="2012" y="250"/>
                  <a:pt x="2012" y="250"/>
                </a:cubicBezTo>
                <a:cubicBezTo>
                  <a:pt x="2012" y="250"/>
                  <a:pt x="2018" y="259"/>
                  <a:pt x="2034" y="262"/>
                </a:cubicBezTo>
                <a:cubicBezTo>
                  <a:pt x="2044" y="264"/>
                  <a:pt x="2062" y="263"/>
                  <a:pt x="2076" y="260"/>
                </a:cubicBezTo>
                <a:cubicBezTo>
                  <a:pt x="2106" y="254"/>
                  <a:pt x="2144" y="224"/>
                  <a:pt x="2144" y="224"/>
                </a:cubicBezTo>
                <a:cubicBezTo>
                  <a:pt x="2144" y="224"/>
                  <a:pt x="2172" y="200"/>
                  <a:pt x="2186" y="178"/>
                </a:cubicBezTo>
                <a:cubicBezTo>
                  <a:pt x="2198" y="159"/>
                  <a:pt x="2198" y="141"/>
                  <a:pt x="2198" y="141"/>
                </a:cubicBezTo>
                <a:cubicBezTo>
                  <a:pt x="2198" y="141"/>
                  <a:pt x="2197" y="137"/>
                  <a:pt x="2194" y="137"/>
                </a:cubicBezTo>
                <a:cubicBezTo>
                  <a:pt x="2191" y="138"/>
                  <a:pt x="2185" y="143"/>
                  <a:pt x="2185" y="143"/>
                </a:cubicBezTo>
                <a:lnTo>
                  <a:pt x="2091" y="219"/>
                </a:lnTo>
                <a:close/>
                <a:moveTo>
                  <a:pt x="2091" y="45"/>
                </a:moveTo>
                <a:cubicBezTo>
                  <a:pt x="2091" y="45"/>
                  <a:pt x="2128" y="81"/>
                  <a:pt x="2154" y="103"/>
                </a:cubicBezTo>
                <a:cubicBezTo>
                  <a:pt x="2169" y="117"/>
                  <a:pt x="2182" y="125"/>
                  <a:pt x="2182" y="125"/>
                </a:cubicBezTo>
                <a:cubicBezTo>
                  <a:pt x="2182" y="125"/>
                  <a:pt x="2169" y="130"/>
                  <a:pt x="2153" y="126"/>
                </a:cubicBezTo>
                <a:cubicBezTo>
                  <a:pt x="2136" y="122"/>
                  <a:pt x="2118" y="114"/>
                  <a:pt x="2098" y="102"/>
                </a:cubicBezTo>
                <a:cubicBezTo>
                  <a:pt x="2086" y="95"/>
                  <a:pt x="2070" y="81"/>
                  <a:pt x="2061" y="70"/>
                </a:cubicBezTo>
                <a:cubicBezTo>
                  <a:pt x="2049" y="55"/>
                  <a:pt x="2044" y="41"/>
                  <a:pt x="2044" y="41"/>
                </a:cubicBezTo>
                <a:cubicBezTo>
                  <a:pt x="2044" y="41"/>
                  <a:pt x="2038" y="31"/>
                  <a:pt x="2030" y="24"/>
                </a:cubicBezTo>
                <a:cubicBezTo>
                  <a:pt x="2022" y="17"/>
                  <a:pt x="2012" y="14"/>
                  <a:pt x="2012" y="14"/>
                </a:cubicBezTo>
                <a:cubicBezTo>
                  <a:pt x="2012" y="14"/>
                  <a:pt x="2018" y="5"/>
                  <a:pt x="2034" y="2"/>
                </a:cubicBezTo>
                <a:cubicBezTo>
                  <a:pt x="2044" y="0"/>
                  <a:pt x="2062" y="1"/>
                  <a:pt x="2076" y="4"/>
                </a:cubicBezTo>
                <a:cubicBezTo>
                  <a:pt x="2106" y="10"/>
                  <a:pt x="2144" y="40"/>
                  <a:pt x="2144" y="40"/>
                </a:cubicBezTo>
                <a:cubicBezTo>
                  <a:pt x="2144" y="40"/>
                  <a:pt x="2172" y="64"/>
                  <a:pt x="2186" y="86"/>
                </a:cubicBezTo>
                <a:cubicBezTo>
                  <a:pt x="2198" y="105"/>
                  <a:pt x="2198" y="123"/>
                  <a:pt x="2198" y="123"/>
                </a:cubicBezTo>
                <a:cubicBezTo>
                  <a:pt x="2198" y="123"/>
                  <a:pt x="2197" y="127"/>
                  <a:pt x="2194" y="126"/>
                </a:cubicBezTo>
                <a:cubicBezTo>
                  <a:pt x="2191" y="125"/>
                  <a:pt x="2185" y="121"/>
                  <a:pt x="2185" y="121"/>
                </a:cubicBezTo>
                <a:lnTo>
                  <a:pt x="2091" y="45"/>
                </a:lnTo>
                <a:close/>
                <a:moveTo>
                  <a:pt x="2272" y="219"/>
                </a:moveTo>
                <a:cubicBezTo>
                  <a:pt x="2272" y="219"/>
                  <a:pt x="2309" y="183"/>
                  <a:pt x="2335" y="160"/>
                </a:cubicBezTo>
                <a:cubicBezTo>
                  <a:pt x="2350" y="147"/>
                  <a:pt x="2363" y="139"/>
                  <a:pt x="2363" y="139"/>
                </a:cubicBezTo>
                <a:cubicBezTo>
                  <a:pt x="2363" y="139"/>
                  <a:pt x="2350" y="134"/>
                  <a:pt x="2334" y="138"/>
                </a:cubicBezTo>
                <a:cubicBezTo>
                  <a:pt x="2317" y="142"/>
                  <a:pt x="2299" y="150"/>
                  <a:pt x="2279" y="162"/>
                </a:cubicBezTo>
                <a:cubicBezTo>
                  <a:pt x="2267" y="169"/>
                  <a:pt x="2252" y="183"/>
                  <a:pt x="2243" y="194"/>
                </a:cubicBezTo>
                <a:cubicBezTo>
                  <a:pt x="2230" y="209"/>
                  <a:pt x="2225" y="223"/>
                  <a:pt x="2225" y="223"/>
                </a:cubicBezTo>
                <a:cubicBezTo>
                  <a:pt x="2225" y="223"/>
                  <a:pt x="2219" y="233"/>
                  <a:pt x="2211" y="240"/>
                </a:cubicBezTo>
                <a:cubicBezTo>
                  <a:pt x="2203" y="247"/>
                  <a:pt x="2193" y="250"/>
                  <a:pt x="2193" y="250"/>
                </a:cubicBezTo>
                <a:cubicBezTo>
                  <a:pt x="2193" y="250"/>
                  <a:pt x="2199" y="259"/>
                  <a:pt x="2215" y="262"/>
                </a:cubicBezTo>
                <a:cubicBezTo>
                  <a:pt x="2225" y="264"/>
                  <a:pt x="2243" y="263"/>
                  <a:pt x="2257" y="260"/>
                </a:cubicBezTo>
                <a:cubicBezTo>
                  <a:pt x="2287" y="254"/>
                  <a:pt x="2325" y="224"/>
                  <a:pt x="2325" y="224"/>
                </a:cubicBezTo>
                <a:cubicBezTo>
                  <a:pt x="2325" y="224"/>
                  <a:pt x="2353" y="200"/>
                  <a:pt x="2367" y="178"/>
                </a:cubicBezTo>
                <a:cubicBezTo>
                  <a:pt x="2380" y="159"/>
                  <a:pt x="2379" y="141"/>
                  <a:pt x="2379" y="141"/>
                </a:cubicBezTo>
                <a:cubicBezTo>
                  <a:pt x="2379" y="141"/>
                  <a:pt x="2378" y="137"/>
                  <a:pt x="2375" y="137"/>
                </a:cubicBezTo>
                <a:cubicBezTo>
                  <a:pt x="2372" y="138"/>
                  <a:pt x="2366" y="143"/>
                  <a:pt x="2366" y="143"/>
                </a:cubicBezTo>
                <a:lnTo>
                  <a:pt x="2272" y="219"/>
                </a:lnTo>
                <a:close/>
                <a:moveTo>
                  <a:pt x="2272" y="45"/>
                </a:moveTo>
                <a:cubicBezTo>
                  <a:pt x="2272" y="45"/>
                  <a:pt x="2309" y="81"/>
                  <a:pt x="2335" y="103"/>
                </a:cubicBezTo>
                <a:cubicBezTo>
                  <a:pt x="2350" y="117"/>
                  <a:pt x="2363" y="125"/>
                  <a:pt x="2363" y="125"/>
                </a:cubicBezTo>
                <a:cubicBezTo>
                  <a:pt x="2363" y="125"/>
                  <a:pt x="2350" y="130"/>
                  <a:pt x="2334" y="126"/>
                </a:cubicBezTo>
                <a:cubicBezTo>
                  <a:pt x="2317" y="122"/>
                  <a:pt x="2299" y="114"/>
                  <a:pt x="2279" y="102"/>
                </a:cubicBezTo>
                <a:cubicBezTo>
                  <a:pt x="2267" y="95"/>
                  <a:pt x="2252" y="81"/>
                  <a:pt x="2243" y="70"/>
                </a:cubicBezTo>
                <a:cubicBezTo>
                  <a:pt x="2230" y="55"/>
                  <a:pt x="2225" y="41"/>
                  <a:pt x="2225" y="41"/>
                </a:cubicBezTo>
                <a:cubicBezTo>
                  <a:pt x="2225" y="41"/>
                  <a:pt x="2219" y="31"/>
                  <a:pt x="2211" y="24"/>
                </a:cubicBezTo>
                <a:cubicBezTo>
                  <a:pt x="2203" y="17"/>
                  <a:pt x="2193" y="14"/>
                  <a:pt x="2193" y="14"/>
                </a:cubicBezTo>
                <a:cubicBezTo>
                  <a:pt x="2193" y="14"/>
                  <a:pt x="2199" y="5"/>
                  <a:pt x="2215" y="2"/>
                </a:cubicBezTo>
                <a:cubicBezTo>
                  <a:pt x="2225" y="0"/>
                  <a:pt x="2243" y="1"/>
                  <a:pt x="2257" y="4"/>
                </a:cubicBezTo>
                <a:cubicBezTo>
                  <a:pt x="2287" y="10"/>
                  <a:pt x="2325" y="40"/>
                  <a:pt x="2325" y="40"/>
                </a:cubicBezTo>
                <a:cubicBezTo>
                  <a:pt x="2325" y="40"/>
                  <a:pt x="2353" y="64"/>
                  <a:pt x="2367" y="86"/>
                </a:cubicBezTo>
                <a:cubicBezTo>
                  <a:pt x="2380" y="105"/>
                  <a:pt x="2379" y="123"/>
                  <a:pt x="2379" y="123"/>
                </a:cubicBezTo>
                <a:cubicBezTo>
                  <a:pt x="2379" y="123"/>
                  <a:pt x="2378" y="127"/>
                  <a:pt x="2375" y="126"/>
                </a:cubicBezTo>
                <a:cubicBezTo>
                  <a:pt x="2372" y="125"/>
                  <a:pt x="2366" y="121"/>
                  <a:pt x="2366" y="121"/>
                </a:cubicBezTo>
                <a:lnTo>
                  <a:pt x="2272" y="45"/>
                </a:lnTo>
                <a:close/>
                <a:moveTo>
                  <a:pt x="2453" y="219"/>
                </a:moveTo>
                <a:cubicBezTo>
                  <a:pt x="2453" y="219"/>
                  <a:pt x="2490" y="183"/>
                  <a:pt x="2516" y="160"/>
                </a:cubicBezTo>
                <a:cubicBezTo>
                  <a:pt x="2531" y="147"/>
                  <a:pt x="2544" y="139"/>
                  <a:pt x="2544" y="139"/>
                </a:cubicBezTo>
                <a:cubicBezTo>
                  <a:pt x="2544" y="139"/>
                  <a:pt x="2532" y="134"/>
                  <a:pt x="2516" y="138"/>
                </a:cubicBezTo>
                <a:cubicBezTo>
                  <a:pt x="2498" y="142"/>
                  <a:pt x="2480" y="150"/>
                  <a:pt x="2461" y="162"/>
                </a:cubicBezTo>
                <a:cubicBezTo>
                  <a:pt x="2448" y="169"/>
                  <a:pt x="2433" y="183"/>
                  <a:pt x="2424" y="194"/>
                </a:cubicBezTo>
                <a:cubicBezTo>
                  <a:pt x="2411" y="209"/>
                  <a:pt x="2406" y="223"/>
                  <a:pt x="2406" y="223"/>
                </a:cubicBezTo>
                <a:cubicBezTo>
                  <a:pt x="2406" y="223"/>
                  <a:pt x="2400" y="233"/>
                  <a:pt x="2392" y="240"/>
                </a:cubicBezTo>
                <a:cubicBezTo>
                  <a:pt x="2384" y="247"/>
                  <a:pt x="2375" y="250"/>
                  <a:pt x="2375" y="250"/>
                </a:cubicBezTo>
                <a:cubicBezTo>
                  <a:pt x="2375" y="250"/>
                  <a:pt x="2380" y="259"/>
                  <a:pt x="2396" y="262"/>
                </a:cubicBezTo>
                <a:cubicBezTo>
                  <a:pt x="2406" y="264"/>
                  <a:pt x="2424" y="263"/>
                  <a:pt x="2439" y="260"/>
                </a:cubicBezTo>
                <a:cubicBezTo>
                  <a:pt x="2468" y="254"/>
                  <a:pt x="2506" y="224"/>
                  <a:pt x="2506" y="224"/>
                </a:cubicBezTo>
                <a:cubicBezTo>
                  <a:pt x="2506" y="224"/>
                  <a:pt x="2534" y="200"/>
                  <a:pt x="2548" y="178"/>
                </a:cubicBezTo>
                <a:cubicBezTo>
                  <a:pt x="2561" y="159"/>
                  <a:pt x="2561" y="141"/>
                  <a:pt x="2561" y="141"/>
                </a:cubicBezTo>
                <a:cubicBezTo>
                  <a:pt x="2561" y="141"/>
                  <a:pt x="2559" y="137"/>
                  <a:pt x="2557" y="137"/>
                </a:cubicBezTo>
                <a:cubicBezTo>
                  <a:pt x="2553" y="138"/>
                  <a:pt x="2547" y="143"/>
                  <a:pt x="2547" y="143"/>
                </a:cubicBezTo>
                <a:lnTo>
                  <a:pt x="2453" y="219"/>
                </a:lnTo>
                <a:close/>
                <a:moveTo>
                  <a:pt x="2453" y="45"/>
                </a:moveTo>
                <a:cubicBezTo>
                  <a:pt x="2453" y="45"/>
                  <a:pt x="2490" y="81"/>
                  <a:pt x="2516" y="103"/>
                </a:cubicBezTo>
                <a:cubicBezTo>
                  <a:pt x="2531" y="117"/>
                  <a:pt x="2544" y="125"/>
                  <a:pt x="2544" y="125"/>
                </a:cubicBezTo>
                <a:cubicBezTo>
                  <a:pt x="2544" y="125"/>
                  <a:pt x="2532" y="130"/>
                  <a:pt x="2516" y="126"/>
                </a:cubicBezTo>
                <a:cubicBezTo>
                  <a:pt x="2498" y="122"/>
                  <a:pt x="2480" y="114"/>
                  <a:pt x="2461" y="102"/>
                </a:cubicBezTo>
                <a:cubicBezTo>
                  <a:pt x="2448" y="95"/>
                  <a:pt x="2433" y="81"/>
                  <a:pt x="2424" y="70"/>
                </a:cubicBezTo>
                <a:cubicBezTo>
                  <a:pt x="2411" y="55"/>
                  <a:pt x="2406" y="41"/>
                  <a:pt x="2406" y="41"/>
                </a:cubicBezTo>
                <a:cubicBezTo>
                  <a:pt x="2406" y="41"/>
                  <a:pt x="2400" y="31"/>
                  <a:pt x="2392" y="24"/>
                </a:cubicBezTo>
                <a:cubicBezTo>
                  <a:pt x="2384" y="17"/>
                  <a:pt x="2375" y="14"/>
                  <a:pt x="2375" y="14"/>
                </a:cubicBezTo>
                <a:cubicBezTo>
                  <a:pt x="2375" y="14"/>
                  <a:pt x="2380" y="5"/>
                  <a:pt x="2396" y="2"/>
                </a:cubicBezTo>
                <a:cubicBezTo>
                  <a:pt x="2406" y="0"/>
                  <a:pt x="2424" y="1"/>
                  <a:pt x="2439" y="4"/>
                </a:cubicBezTo>
                <a:cubicBezTo>
                  <a:pt x="2468" y="10"/>
                  <a:pt x="2506" y="40"/>
                  <a:pt x="2506" y="40"/>
                </a:cubicBezTo>
                <a:cubicBezTo>
                  <a:pt x="2506" y="40"/>
                  <a:pt x="2534" y="64"/>
                  <a:pt x="2548" y="86"/>
                </a:cubicBezTo>
                <a:cubicBezTo>
                  <a:pt x="2561" y="105"/>
                  <a:pt x="2561" y="123"/>
                  <a:pt x="2561" y="123"/>
                </a:cubicBezTo>
                <a:cubicBezTo>
                  <a:pt x="2561" y="123"/>
                  <a:pt x="2559" y="127"/>
                  <a:pt x="2557" y="126"/>
                </a:cubicBezTo>
                <a:cubicBezTo>
                  <a:pt x="2553" y="125"/>
                  <a:pt x="2547" y="121"/>
                  <a:pt x="2547" y="121"/>
                </a:cubicBezTo>
                <a:lnTo>
                  <a:pt x="2453" y="45"/>
                </a:lnTo>
                <a:close/>
                <a:moveTo>
                  <a:pt x="2634" y="219"/>
                </a:moveTo>
                <a:cubicBezTo>
                  <a:pt x="2634" y="219"/>
                  <a:pt x="2671" y="183"/>
                  <a:pt x="2697" y="160"/>
                </a:cubicBezTo>
                <a:cubicBezTo>
                  <a:pt x="2712" y="147"/>
                  <a:pt x="2725" y="139"/>
                  <a:pt x="2725" y="139"/>
                </a:cubicBezTo>
                <a:cubicBezTo>
                  <a:pt x="2725" y="139"/>
                  <a:pt x="2713" y="134"/>
                  <a:pt x="2697" y="138"/>
                </a:cubicBezTo>
                <a:cubicBezTo>
                  <a:pt x="2679" y="142"/>
                  <a:pt x="2661" y="150"/>
                  <a:pt x="2642" y="162"/>
                </a:cubicBezTo>
                <a:cubicBezTo>
                  <a:pt x="2629" y="169"/>
                  <a:pt x="2614" y="183"/>
                  <a:pt x="2605" y="194"/>
                </a:cubicBezTo>
                <a:cubicBezTo>
                  <a:pt x="2593" y="209"/>
                  <a:pt x="2587" y="223"/>
                  <a:pt x="2587" y="223"/>
                </a:cubicBezTo>
                <a:cubicBezTo>
                  <a:pt x="2587" y="223"/>
                  <a:pt x="2581" y="233"/>
                  <a:pt x="2574" y="240"/>
                </a:cubicBezTo>
                <a:cubicBezTo>
                  <a:pt x="2565" y="247"/>
                  <a:pt x="2556" y="250"/>
                  <a:pt x="2556" y="250"/>
                </a:cubicBezTo>
                <a:cubicBezTo>
                  <a:pt x="2556" y="250"/>
                  <a:pt x="2561" y="259"/>
                  <a:pt x="2577" y="262"/>
                </a:cubicBezTo>
                <a:cubicBezTo>
                  <a:pt x="2588" y="264"/>
                  <a:pt x="2605" y="263"/>
                  <a:pt x="2620" y="260"/>
                </a:cubicBezTo>
                <a:cubicBezTo>
                  <a:pt x="2649" y="254"/>
                  <a:pt x="2688" y="224"/>
                  <a:pt x="2688" y="224"/>
                </a:cubicBezTo>
                <a:cubicBezTo>
                  <a:pt x="2688" y="224"/>
                  <a:pt x="2715" y="200"/>
                  <a:pt x="2729" y="178"/>
                </a:cubicBezTo>
                <a:cubicBezTo>
                  <a:pt x="2742" y="159"/>
                  <a:pt x="2742" y="141"/>
                  <a:pt x="2742" y="141"/>
                </a:cubicBezTo>
                <a:cubicBezTo>
                  <a:pt x="2742" y="141"/>
                  <a:pt x="2740" y="137"/>
                  <a:pt x="2738" y="137"/>
                </a:cubicBezTo>
                <a:cubicBezTo>
                  <a:pt x="2734" y="138"/>
                  <a:pt x="2728" y="143"/>
                  <a:pt x="2728" y="143"/>
                </a:cubicBezTo>
                <a:lnTo>
                  <a:pt x="2634" y="219"/>
                </a:lnTo>
                <a:close/>
                <a:moveTo>
                  <a:pt x="2634" y="45"/>
                </a:moveTo>
                <a:cubicBezTo>
                  <a:pt x="2634" y="45"/>
                  <a:pt x="2671" y="81"/>
                  <a:pt x="2697" y="103"/>
                </a:cubicBezTo>
                <a:cubicBezTo>
                  <a:pt x="2712" y="117"/>
                  <a:pt x="2725" y="125"/>
                  <a:pt x="2725" y="125"/>
                </a:cubicBezTo>
                <a:cubicBezTo>
                  <a:pt x="2725" y="125"/>
                  <a:pt x="2713" y="130"/>
                  <a:pt x="2697" y="126"/>
                </a:cubicBezTo>
                <a:cubicBezTo>
                  <a:pt x="2679" y="122"/>
                  <a:pt x="2661" y="114"/>
                  <a:pt x="2642" y="102"/>
                </a:cubicBezTo>
                <a:cubicBezTo>
                  <a:pt x="2629" y="95"/>
                  <a:pt x="2614" y="81"/>
                  <a:pt x="2605" y="70"/>
                </a:cubicBezTo>
                <a:cubicBezTo>
                  <a:pt x="2593" y="55"/>
                  <a:pt x="2587" y="41"/>
                  <a:pt x="2587" y="41"/>
                </a:cubicBezTo>
                <a:cubicBezTo>
                  <a:pt x="2587" y="41"/>
                  <a:pt x="2581" y="31"/>
                  <a:pt x="2574" y="24"/>
                </a:cubicBezTo>
                <a:cubicBezTo>
                  <a:pt x="2565" y="17"/>
                  <a:pt x="2556" y="14"/>
                  <a:pt x="2556" y="14"/>
                </a:cubicBezTo>
                <a:cubicBezTo>
                  <a:pt x="2556" y="14"/>
                  <a:pt x="2561" y="5"/>
                  <a:pt x="2577" y="2"/>
                </a:cubicBezTo>
                <a:cubicBezTo>
                  <a:pt x="2588" y="0"/>
                  <a:pt x="2605" y="1"/>
                  <a:pt x="2620" y="4"/>
                </a:cubicBezTo>
                <a:cubicBezTo>
                  <a:pt x="2649" y="10"/>
                  <a:pt x="2688" y="40"/>
                  <a:pt x="2688" y="40"/>
                </a:cubicBezTo>
                <a:cubicBezTo>
                  <a:pt x="2688" y="40"/>
                  <a:pt x="2715" y="64"/>
                  <a:pt x="2729" y="86"/>
                </a:cubicBezTo>
                <a:cubicBezTo>
                  <a:pt x="2742" y="105"/>
                  <a:pt x="2742" y="123"/>
                  <a:pt x="2742" y="123"/>
                </a:cubicBezTo>
                <a:cubicBezTo>
                  <a:pt x="2742" y="123"/>
                  <a:pt x="2740" y="127"/>
                  <a:pt x="2738" y="126"/>
                </a:cubicBezTo>
                <a:cubicBezTo>
                  <a:pt x="2734" y="125"/>
                  <a:pt x="2728" y="121"/>
                  <a:pt x="2728" y="121"/>
                </a:cubicBezTo>
                <a:lnTo>
                  <a:pt x="2634" y="45"/>
                </a:lnTo>
                <a:close/>
                <a:moveTo>
                  <a:pt x="2812" y="219"/>
                </a:moveTo>
                <a:cubicBezTo>
                  <a:pt x="2812" y="219"/>
                  <a:pt x="2849" y="183"/>
                  <a:pt x="2875" y="160"/>
                </a:cubicBezTo>
                <a:cubicBezTo>
                  <a:pt x="2890" y="147"/>
                  <a:pt x="2903" y="139"/>
                  <a:pt x="2903" y="139"/>
                </a:cubicBezTo>
                <a:cubicBezTo>
                  <a:pt x="2903" y="139"/>
                  <a:pt x="2891" y="134"/>
                  <a:pt x="2875" y="138"/>
                </a:cubicBezTo>
                <a:cubicBezTo>
                  <a:pt x="2857" y="142"/>
                  <a:pt x="2839" y="150"/>
                  <a:pt x="2820" y="162"/>
                </a:cubicBezTo>
                <a:cubicBezTo>
                  <a:pt x="2807" y="169"/>
                  <a:pt x="2792" y="183"/>
                  <a:pt x="2783" y="194"/>
                </a:cubicBezTo>
                <a:cubicBezTo>
                  <a:pt x="2770" y="209"/>
                  <a:pt x="2765" y="223"/>
                  <a:pt x="2765" y="223"/>
                </a:cubicBezTo>
                <a:cubicBezTo>
                  <a:pt x="2765" y="223"/>
                  <a:pt x="2759" y="233"/>
                  <a:pt x="2752" y="240"/>
                </a:cubicBezTo>
                <a:cubicBezTo>
                  <a:pt x="2743" y="247"/>
                  <a:pt x="2734" y="250"/>
                  <a:pt x="2734" y="250"/>
                </a:cubicBezTo>
                <a:cubicBezTo>
                  <a:pt x="2734" y="250"/>
                  <a:pt x="2739" y="259"/>
                  <a:pt x="2755" y="262"/>
                </a:cubicBezTo>
                <a:cubicBezTo>
                  <a:pt x="2765" y="264"/>
                  <a:pt x="2783" y="263"/>
                  <a:pt x="2798" y="260"/>
                </a:cubicBezTo>
                <a:cubicBezTo>
                  <a:pt x="2827" y="254"/>
                  <a:pt x="2865" y="224"/>
                  <a:pt x="2865" y="224"/>
                </a:cubicBezTo>
                <a:cubicBezTo>
                  <a:pt x="2865" y="224"/>
                  <a:pt x="2893" y="200"/>
                  <a:pt x="2907" y="178"/>
                </a:cubicBezTo>
                <a:cubicBezTo>
                  <a:pt x="2920" y="159"/>
                  <a:pt x="2920" y="141"/>
                  <a:pt x="2920" y="141"/>
                </a:cubicBezTo>
                <a:cubicBezTo>
                  <a:pt x="2920" y="141"/>
                  <a:pt x="2918" y="137"/>
                  <a:pt x="2916" y="137"/>
                </a:cubicBezTo>
                <a:cubicBezTo>
                  <a:pt x="2912" y="138"/>
                  <a:pt x="2906" y="143"/>
                  <a:pt x="2906" y="143"/>
                </a:cubicBezTo>
                <a:lnTo>
                  <a:pt x="2812" y="219"/>
                </a:lnTo>
                <a:close/>
                <a:moveTo>
                  <a:pt x="2812" y="45"/>
                </a:moveTo>
                <a:cubicBezTo>
                  <a:pt x="2812" y="45"/>
                  <a:pt x="2849" y="81"/>
                  <a:pt x="2875" y="103"/>
                </a:cubicBezTo>
                <a:cubicBezTo>
                  <a:pt x="2890" y="117"/>
                  <a:pt x="2903" y="125"/>
                  <a:pt x="2903" y="125"/>
                </a:cubicBezTo>
                <a:cubicBezTo>
                  <a:pt x="2903" y="125"/>
                  <a:pt x="2891" y="130"/>
                  <a:pt x="2875" y="126"/>
                </a:cubicBezTo>
                <a:cubicBezTo>
                  <a:pt x="2857" y="122"/>
                  <a:pt x="2839" y="114"/>
                  <a:pt x="2820" y="102"/>
                </a:cubicBezTo>
                <a:cubicBezTo>
                  <a:pt x="2807" y="95"/>
                  <a:pt x="2792" y="81"/>
                  <a:pt x="2783" y="70"/>
                </a:cubicBezTo>
                <a:cubicBezTo>
                  <a:pt x="2770" y="55"/>
                  <a:pt x="2765" y="41"/>
                  <a:pt x="2765" y="41"/>
                </a:cubicBezTo>
                <a:cubicBezTo>
                  <a:pt x="2765" y="41"/>
                  <a:pt x="2759" y="31"/>
                  <a:pt x="2752" y="24"/>
                </a:cubicBezTo>
                <a:cubicBezTo>
                  <a:pt x="2743" y="17"/>
                  <a:pt x="2734" y="14"/>
                  <a:pt x="2734" y="14"/>
                </a:cubicBezTo>
                <a:cubicBezTo>
                  <a:pt x="2734" y="14"/>
                  <a:pt x="2739" y="5"/>
                  <a:pt x="2755" y="2"/>
                </a:cubicBezTo>
                <a:cubicBezTo>
                  <a:pt x="2765" y="0"/>
                  <a:pt x="2783" y="1"/>
                  <a:pt x="2798" y="4"/>
                </a:cubicBezTo>
                <a:cubicBezTo>
                  <a:pt x="2827" y="10"/>
                  <a:pt x="2865" y="40"/>
                  <a:pt x="2865" y="40"/>
                </a:cubicBezTo>
                <a:cubicBezTo>
                  <a:pt x="2865" y="40"/>
                  <a:pt x="2893" y="64"/>
                  <a:pt x="2907" y="86"/>
                </a:cubicBezTo>
                <a:cubicBezTo>
                  <a:pt x="2920" y="105"/>
                  <a:pt x="2920" y="123"/>
                  <a:pt x="2920" y="123"/>
                </a:cubicBezTo>
                <a:cubicBezTo>
                  <a:pt x="2920" y="123"/>
                  <a:pt x="2918" y="127"/>
                  <a:pt x="2916" y="126"/>
                </a:cubicBezTo>
                <a:cubicBezTo>
                  <a:pt x="2912" y="125"/>
                  <a:pt x="2906" y="121"/>
                  <a:pt x="2906" y="121"/>
                </a:cubicBezTo>
                <a:lnTo>
                  <a:pt x="2812" y="45"/>
                </a:lnTo>
                <a:close/>
                <a:moveTo>
                  <a:pt x="2993" y="219"/>
                </a:moveTo>
                <a:cubicBezTo>
                  <a:pt x="2993" y="219"/>
                  <a:pt x="3030" y="183"/>
                  <a:pt x="3056" y="160"/>
                </a:cubicBezTo>
                <a:cubicBezTo>
                  <a:pt x="3071" y="147"/>
                  <a:pt x="3084" y="139"/>
                  <a:pt x="3084" y="139"/>
                </a:cubicBezTo>
                <a:cubicBezTo>
                  <a:pt x="3084" y="139"/>
                  <a:pt x="3072" y="134"/>
                  <a:pt x="3056" y="138"/>
                </a:cubicBezTo>
                <a:cubicBezTo>
                  <a:pt x="3038" y="142"/>
                  <a:pt x="3020" y="150"/>
                  <a:pt x="3001" y="162"/>
                </a:cubicBezTo>
                <a:cubicBezTo>
                  <a:pt x="2988" y="169"/>
                  <a:pt x="2973" y="183"/>
                  <a:pt x="2964" y="194"/>
                </a:cubicBezTo>
                <a:cubicBezTo>
                  <a:pt x="2952" y="209"/>
                  <a:pt x="2946" y="223"/>
                  <a:pt x="2946" y="223"/>
                </a:cubicBezTo>
                <a:cubicBezTo>
                  <a:pt x="2946" y="223"/>
                  <a:pt x="2940" y="233"/>
                  <a:pt x="2933" y="240"/>
                </a:cubicBezTo>
                <a:cubicBezTo>
                  <a:pt x="2924" y="247"/>
                  <a:pt x="2915" y="250"/>
                  <a:pt x="2915" y="250"/>
                </a:cubicBezTo>
                <a:cubicBezTo>
                  <a:pt x="2915" y="250"/>
                  <a:pt x="2920" y="259"/>
                  <a:pt x="2936" y="262"/>
                </a:cubicBezTo>
                <a:cubicBezTo>
                  <a:pt x="2947" y="264"/>
                  <a:pt x="2964" y="263"/>
                  <a:pt x="2979" y="260"/>
                </a:cubicBezTo>
                <a:cubicBezTo>
                  <a:pt x="3008" y="254"/>
                  <a:pt x="3047" y="224"/>
                  <a:pt x="3047" y="224"/>
                </a:cubicBezTo>
                <a:cubicBezTo>
                  <a:pt x="3047" y="224"/>
                  <a:pt x="3074" y="200"/>
                  <a:pt x="3088" y="178"/>
                </a:cubicBezTo>
                <a:cubicBezTo>
                  <a:pt x="3101" y="159"/>
                  <a:pt x="3101" y="141"/>
                  <a:pt x="3101" y="141"/>
                </a:cubicBezTo>
                <a:cubicBezTo>
                  <a:pt x="3101" y="141"/>
                  <a:pt x="3099" y="137"/>
                  <a:pt x="3097" y="137"/>
                </a:cubicBezTo>
                <a:cubicBezTo>
                  <a:pt x="3093" y="138"/>
                  <a:pt x="3087" y="143"/>
                  <a:pt x="3087" y="143"/>
                </a:cubicBezTo>
                <a:lnTo>
                  <a:pt x="2993" y="219"/>
                </a:lnTo>
                <a:close/>
                <a:moveTo>
                  <a:pt x="2993" y="45"/>
                </a:moveTo>
                <a:cubicBezTo>
                  <a:pt x="2993" y="45"/>
                  <a:pt x="3030" y="81"/>
                  <a:pt x="3056" y="103"/>
                </a:cubicBezTo>
                <a:cubicBezTo>
                  <a:pt x="3071" y="117"/>
                  <a:pt x="3084" y="125"/>
                  <a:pt x="3084" y="125"/>
                </a:cubicBezTo>
                <a:cubicBezTo>
                  <a:pt x="3084" y="125"/>
                  <a:pt x="3072" y="130"/>
                  <a:pt x="3056" y="126"/>
                </a:cubicBezTo>
                <a:cubicBezTo>
                  <a:pt x="3038" y="122"/>
                  <a:pt x="3020" y="114"/>
                  <a:pt x="3001" y="102"/>
                </a:cubicBezTo>
                <a:cubicBezTo>
                  <a:pt x="2988" y="95"/>
                  <a:pt x="2973" y="81"/>
                  <a:pt x="2964" y="70"/>
                </a:cubicBezTo>
                <a:cubicBezTo>
                  <a:pt x="2952" y="55"/>
                  <a:pt x="2946" y="41"/>
                  <a:pt x="2946" y="41"/>
                </a:cubicBezTo>
                <a:cubicBezTo>
                  <a:pt x="2946" y="41"/>
                  <a:pt x="2940" y="31"/>
                  <a:pt x="2933" y="24"/>
                </a:cubicBezTo>
                <a:cubicBezTo>
                  <a:pt x="2924" y="17"/>
                  <a:pt x="2915" y="14"/>
                  <a:pt x="2915" y="14"/>
                </a:cubicBezTo>
                <a:cubicBezTo>
                  <a:pt x="2915" y="14"/>
                  <a:pt x="2920" y="5"/>
                  <a:pt x="2936" y="2"/>
                </a:cubicBezTo>
                <a:cubicBezTo>
                  <a:pt x="2947" y="0"/>
                  <a:pt x="2964" y="1"/>
                  <a:pt x="2979" y="4"/>
                </a:cubicBezTo>
                <a:cubicBezTo>
                  <a:pt x="3008" y="10"/>
                  <a:pt x="3047" y="40"/>
                  <a:pt x="3047" y="40"/>
                </a:cubicBezTo>
                <a:cubicBezTo>
                  <a:pt x="3047" y="40"/>
                  <a:pt x="3074" y="64"/>
                  <a:pt x="3088" y="86"/>
                </a:cubicBezTo>
                <a:cubicBezTo>
                  <a:pt x="3101" y="105"/>
                  <a:pt x="3101" y="123"/>
                  <a:pt x="3101" y="123"/>
                </a:cubicBezTo>
                <a:cubicBezTo>
                  <a:pt x="3101" y="123"/>
                  <a:pt x="3099" y="127"/>
                  <a:pt x="3097" y="126"/>
                </a:cubicBezTo>
                <a:cubicBezTo>
                  <a:pt x="3093" y="125"/>
                  <a:pt x="3087" y="121"/>
                  <a:pt x="3087" y="121"/>
                </a:cubicBezTo>
                <a:lnTo>
                  <a:pt x="2993" y="45"/>
                </a:lnTo>
                <a:close/>
                <a:moveTo>
                  <a:pt x="3174" y="219"/>
                </a:moveTo>
                <a:cubicBezTo>
                  <a:pt x="3174" y="219"/>
                  <a:pt x="3211" y="183"/>
                  <a:pt x="3237" y="160"/>
                </a:cubicBezTo>
                <a:cubicBezTo>
                  <a:pt x="3252" y="147"/>
                  <a:pt x="3266" y="139"/>
                  <a:pt x="3266" y="139"/>
                </a:cubicBezTo>
                <a:cubicBezTo>
                  <a:pt x="3266" y="139"/>
                  <a:pt x="3253" y="134"/>
                  <a:pt x="3237" y="138"/>
                </a:cubicBezTo>
                <a:cubicBezTo>
                  <a:pt x="3219" y="142"/>
                  <a:pt x="3202" y="150"/>
                  <a:pt x="3182" y="162"/>
                </a:cubicBezTo>
                <a:cubicBezTo>
                  <a:pt x="3170" y="169"/>
                  <a:pt x="3154" y="183"/>
                  <a:pt x="3145" y="194"/>
                </a:cubicBezTo>
                <a:cubicBezTo>
                  <a:pt x="3133" y="209"/>
                  <a:pt x="3127" y="223"/>
                  <a:pt x="3127" y="223"/>
                </a:cubicBezTo>
                <a:cubicBezTo>
                  <a:pt x="3127" y="223"/>
                  <a:pt x="3121" y="233"/>
                  <a:pt x="3114" y="240"/>
                </a:cubicBezTo>
                <a:cubicBezTo>
                  <a:pt x="3106" y="247"/>
                  <a:pt x="3096" y="250"/>
                  <a:pt x="3096" y="250"/>
                </a:cubicBezTo>
                <a:cubicBezTo>
                  <a:pt x="3096" y="250"/>
                  <a:pt x="3101" y="259"/>
                  <a:pt x="3117" y="262"/>
                </a:cubicBezTo>
                <a:cubicBezTo>
                  <a:pt x="3128" y="264"/>
                  <a:pt x="3145" y="263"/>
                  <a:pt x="3160" y="260"/>
                </a:cubicBezTo>
                <a:cubicBezTo>
                  <a:pt x="3189" y="254"/>
                  <a:pt x="3228" y="224"/>
                  <a:pt x="3228" y="224"/>
                </a:cubicBezTo>
                <a:cubicBezTo>
                  <a:pt x="3228" y="224"/>
                  <a:pt x="3255" y="200"/>
                  <a:pt x="3269" y="178"/>
                </a:cubicBezTo>
                <a:cubicBezTo>
                  <a:pt x="3282" y="159"/>
                  <a:pt x="3282" y="141"/>
                  <a:pt x="3282" y="141"/>
                </a:cubicBezTo>
                <a:cubicBezTo>
                  <a:pt x="3282" y="141"/>
                  <a:pt x="3281" y="137"/>
                  <a:pt x="3278" y="137"/>
                </a:cubicBezTo>
                <a:cubicBezTo>
                  <a:pt x="3275" y="138"/>
                  <a:pt x="3269" y="143"/>
                  <a:pt x="3269" y="143"/>
                </a:cubicBezTo>
                <a:lnTo>
                  <a:pt x="3174" y="219"/>
                </a:lnTo>
                <a:close/>
                <a:moveTo>
                  <a:pt x="3174" y="45"/>
                </a:moveTo>
                <a:cubicBezTo>
                  <a:pt x="3174" y="45"/>
                  <a:pt x="3211" y="81"/>
                  <a:pt x="3237" y="103"/>
                </a:cubicBezTo>
                <a:cubicBezTo>
                  <a:pt x="3252" y="117"/>
                  <a:pt x="3266" y="125"/>
                  <a:pt x="3266" y="125"/>
                </a:cubicBezTo>
                <a:cubicBezTo>
                  <a:pt x="3266" y="125"/>
                  <a:pt x="3253" y="130"/>
                  <a:pt x="3237" y="126"/>
                </a:cubicBezTo>
                <a:cubicBezTo>
                  <a:pt x="3219" y="122"/>
                  <a:pt x="3202" y="114"/>
                  <a:pt x="3182" y="102"/>
                </a:cubicBezTo>
                <a:cubicBezTo>
                  <a:pt x="3170" y="95"/>
                  <a:pt x="3154" y="81"/>
                  <a:pt x="3145" y="70"/>
                </a:cubicBezTo>
                <a:cubicBezTo>
                  <a:pt x="3133" y="55"/>
                  <a:pt x="3127" y="41"/>
                  <a:pt x="3127" y="41"/>
                </a:cubicBezTo>
                <a:cubicBezTo>
                  <a:pt x="3127" y="41"/>
                  <a:pt x="3121" y="31"/>
                  <a:pt x="3114" y="24"/>
                </a:cubicBezTo>
                <a:cubicBezTo>
                  <a:pt x="3106" y="17"/>
                  <a:pt x="3096" y="14"/>
                  <a:pt x="3096" y="14"/>
                </a:cubicBezTo>
                <a:cubicBezTo>
                  <a:pt x="3096" y="14"/>
                  <a:pt x="3101" y="5"/>
                  <a:pt x="3117" y="2"/>
                </a:cubicBezTo>
                <a:cubicBezTo>
                  <a:pt x="3128" y="0"/>
                  <a:pt x="3145" y="1"/>
                  <a:pt x="3160" y="4"/>
                </a:cubicBezTo>
                <a:cubicBezTo>
                  <a:pt x="3189" y="10"/>
                  <a:pt x="3228" y="40"/>
                  <a:pt x="3228" y="40"/>
                </a:cubicBezTo>
                <a:cubicBezTo>
                  <a:pt x="3228" y="40"/>
                  <a:pt x="3255" y="64"/>
                  <a:pt x="3269" y="86"/>
                </a:cubicBezTo>
                <a:cubicBezTo>
                  <a:pt x="3282" y="105"/>
                  <a:pt x="3282" y="123"/>
                  <a:pt x="3282" y="123"/>
                </a:cubicBezTo>
                <a:cubicBezTo>
                  <a:pt x="3282" y="123"/>
                  <a:pt x="3281" y="127"/>
                  <a:pt x="3278" y="126"/>
                </a:cubicBezTo>
                <a:cubicBezTo>
                  <a:pt x="3275" y="125"/>
                  <a:pt x="3269" y="121"/>
                  <a:pt x="3269" y="121"/>
                </a:cubicBezTo>
                <a:lnTo>
                  <a:pt x="3174" y="45"/>
                </a:lnTo>
                <a:close/>
                <a:moveTo>
                  <a:pt x="3355" y="219"/>
                </a:moveTo>
                <a:cubicBezTo>
                  <a:pt x="3355" y="219"/>
                  <a:pt x="3392" y="183"/>
                  <a:pt x="3418" y="160"/>
                </a:cubicBezTo>
                <a:cubicBezTo>
                  <a:pt x="3433" y="147"/>
                  <a:pt x="3447" y="139"/>
                  <a:pt x="3447" y="139"/>
                </a:cubicBezTo>
                <a:cubicBezTo>
                  <a:pt x="3447" y="139"/>
                  <a:pt x="3434" y="134"/>
                  <a:pt x="3418" y="138"/>
                </a:cubicBezTo>
                <a:cubicBezTo>
                  <a:pt x="3400" y="142"/>
                  <a:pt x="3383" y="150"/>
                  <a:pt x="3363" y="162"/>
                </a:cubicBezTo>
                <a:cubicBezTo>
                  <a:pt x="3351" y="169"/>
                  <a:pt x="3335" y="183"/>
                  <a:pt x="3326" y="194"/>
                </a:cubicBezTo>
                <a:cubicBezTo>
                  <a:pt x="3314" y="209"/>
                  <a:pt x="3308" y="223"/>
                  <a:pt x="3308" y="223"/>
                </a:cubicBezTo>
                <a:cubicBezTo>
                  <a:pt x="3308" y="223"/>
                  <a:pt x="3302" y="233"/>
                  <a:pt x="3295" y="240"/>
                </a:cubicBezTo>
                <a:cubicBezTo>
                  <a:pt x="3287" y="247"/>
                  <a:pt x="3277" y="250"/>
                  <a:pt x="3277" y="250"/>
                </a:cubicBezTo>
                <a:cubicBezTo>
                  <a:pt x="3277" y="250"/>
                  <a:pt x="3283" y="259"/>
                  <a:pt x="3298" y="262"/>
                </a:cubicBezTo>
                <a:cubicBezTo>
                  <a:pt x="3309" y="264"/>
                  <a:pt x="3327" y="263"/>
                  <a:pt x="3341" y="260"/>
                </a:cubicBezTo>
                <a:cubicBezTo>
                  <a:pt x="3370" y="254"/>
                  <a:pt x="3409" y="224"/>
                  <a:pt x="3409" y="224"/>
                </a:cubicBezTo>
                <a:cubicBezTo>
                  <a:pt x="3409" y="224"/>
                  <a:pt x="3436" y="200"/>
                  <a:pt x="3450" y="178"/>
                </a:cubicBezTo>
                <a:cubicBezTo>
                  <a:pt x="3463" y="159"/>
                  <a:pt x="3463" y="141"/>
                  <a:pt x="3463" y="141"/>
                </a:cubicBezTo>
                <a:cubicBezTo>
                  <a:pt x="3463" y="141"/>
                  <a:pt x="3462" y="137"/>
                  <a:pt x="3459" y="137"/>
                </a:cubicBezTo>
                <a:cubicBezTo>
                  <a:pt x="3456" y="138"/>
                  <a:pt x="3450" y="143"/>
                  <a:pt x="3450" y="143"/>
                </a:cubicBezTo>
                <a:lnTo>
                  <a:pt x="3355" y="219"/>
                </a:lnTo>
                <a:close/>
                <a:moveTo>
                  <a:pt x="3355" y="45"/>
                </a:moveTo>
                <a:cubicBezTo>
                  <a:pt x="3355" y="45"/>
                  <a:pt x="3392" y="81"/>
                  <a:pt x="3418" y="103"/>
                </a:cubicBezTo>
                <a:cubicBezTo>
                  <a:pt x="3433" y="117"/>
                  <a:pt x="3447" y="125"/>
                  <a:pt x="3447" y="125"/>
                </a:cubicBezTo>
                <a:cubicBezTo>
                  <a:pt x="3447" y="125"/>
                  <a:pt x="3434" y="130"/>
                  <a:pt x="3418" y="126"/>
                </a:cubicBezTo>
                <a:cubicBezTo>
                  <a:pt x="3400" y="122"/>
                  <a:pt x="3383" y="114"/>
                  <a:pt x="3363" y="102"/>
                </a:cubicBezTo>
                <a:cubicBezTo>
                  <a:pt x="3351" y="95"/>
                  <a:pt x="3335" y="81"/>
                  <a:pt x="3326" y="70"/>
                </a:cubicBezTo>
                <a:cubicBezTo>
                  <a:pt x="3314" y="55"/>
                  <a:pt x="3308" y="41"/>
                  <a:pt x="3308" y="41"/>
                </a:cubicBezTo>
                <a:cubicBezTo>
                  <a:pt x="3308" y="41"/>
                  <a:pt x="3302" y="31"/>
                  <a:pt x="3295" y="24"/>
                </a:cubicBezTo>
                <a:cubicBezTo>
                  <a:pt x="3287" y="17"/>
                  <a:pt x="3277" y="14"/>
                  <a:pt x="3277" y="14"/>
                </a:cubicBezTo>
                <a:cubicBezTo>
                  <a:pt x="3277" y="14"/>
                  <a:pt x="3283" y="5"/>
                  <a:pt x="3298" y="2"/>
                </a:cubicBezTo>
                <a:cubicBezTo>
                  <a:pt x="3309" y="0"/>
                  <a:pt x="3327" y="1"/>
                  <a:pt x="3341" y="4"/>
                </a:cubicBezTo>
                <a:cubicBezTo>
                  <a:pt x="3370" y="10"/>
                  <a:pt x="3409" y="40"/>
                  <a:pt x="3409" y="40"/>
                </a:cubicBezTo>
                <a:cubicBezTo>
                  <a:pt x="3409" y="40"/>
                  <a:pt x="3436" y="64"/>
                  <a:pt x="3450" y="86"/>
                </a:cubicBezTo>
                <a:cubicBezTo>
                  <a:pt x="3463" y="105"/>
                  <a:pt x="3463" y="123"/>
                  <a:pt x="3463" y="123"/>
                </a:cubicBezTo>
                <a:cubicBezTo>
                  <a:pt x="3463" y="123"/>
                  <a:pt x="3462" y="127"/>
                  <a:pt x="3459" y="126"/>
                </a:cubicBezTo>
                <a:cubicBezTo>
                  <a:pt x="3456" y="125"/>
                  <a:pt x="3450" y="121"/>
                  <a:pt x="3450" y="121"/>
                </a:cubicBezTo>
                <a:lnTo>
                  <a:pt x="3355" y="45"/>
                </a:lnTo>
                <a:close/>
                <a:moveTo>
                  <a:pt x="3536" y="219"/>
                </a:moveTo>
                <a:cubicBezTo>
                  <a:pt x="3536" y="219"/>
                  <a:pt x="3574" y="183"/>
                  <a:pt x="3599" y="160"/>
                </a:cubicBezTo>
                <a:cubicBezTo>
                  <a:pt x="3614" y="147"/>
                  <a:pt x="3628" y="139"/>
                  <a:pt x="3628" y="139"/>
                </a:cubicBezTo>
                <a:cubicBezTo>
                  <a:pt x="3628" y="139"/>
                  <a:pt x="3615" y="134"/>
                  <a:pt x="3599" y="138"/>
                </a:cubicBezTo>
                <a:cubicBezTo>
                  <a:pt x="3581" y="142"/>
                  <a:pt x="3564" y="150"/>
                  <a:pt x="3544" y="162"/>
                </a:cubicBezTo>
                <a:cubicBezTo>
                  <a:pt x="3532" y="169"/>
                  <a:pt x="3516" y="183"/>
                  <a:pt x="3507" y="194"/>
                </a:cubicBezTo>
                <a:cubicBezTo>
                  <a:pt x="3495" y="209"/>
                  <a:pt x="3490" y="223"/>
                  <a:pt x="3490" y="223"/>
                </a:cubicBezTo>
                <a:cubicBezTo>
                  <a:pt x="3490" y="223"/>
                  <a:pt x="3484" y="233"/>
                  <a:pt x="3476" y="240"/>
                </a:cubicBezTo>
                <a:cubicBezTo>
                  <a:pt x="3468" y="247"/>
                  <a:pt x="3458" y="250"/>
                  <a:pt x="3458" y="250"/>
                </a:cubicBezTo>
                <a:cubicBezTo>
                  <a:pt x="3458" y="250"/>
                  <a:pt x="3464" y="259"/>
                  <a:pt x="3479" y="262"/>
                </a:cubicBezTo>
                <a:cubicBezTo>
                  <a:pt x="3490" y="264"/>
                  <a:pt x="3508" y="263"/>
                  <a:pt x="3522" y="260"/>
                </a:cubicBezTo>
                <a:cubicBezTo>
                  <a:pt x="3552" y="254"/>
                  <a:pt x="3590" y="224"/>
                  <a:pt x="3590" y="224"/>
                </a:cubicBezTo>
                <a:cubicBezTo>
                  <a:pt x="3590" y="224"/>
                  <a:pt x="3617" y="200"/>
                  <a:pt x="3632" y="178"/>
                </a:cubicBezTo>
                <a:cubicBezTo>
                  <a:pt x="3644" y="159"/>
                  <a:pt x="3644" y="141"/>
                  <a:pt x="3644" y="141"/>
                </a:cubicBezTo>
                <a:cubicBezTo>
                  <a:pt x="3644" y="141"/>
                  <a:pt x="3643" y="137"/>
                  <a:pt x="3640" y="137"/>
                </a:cubicBezTo>
                <a:cubicBezTo>
                  <a:pt x="3637" y="138"/>
                  <a:pt x="3631" y="143"/>
                  <a:pt x="3631" y="143"/>
                </a:cubicBezTo>
                <a:lnTo>
                  <a:pt x="3536" y="219"/>
                </a:lnTo>
                <a:close/>
                <a:moveTo>
                  <a:pt x="3536" y="45"/>
                </a:moveTo>
                <a:cubicBezTo>
                  <a:pt x="3536" y="45"/>
                  <a:pt x="3574" y="81"/>
                  <a:pt x="3599" y="103"/>
                </a:cubicBezTo>
                <a:cubicBezTo>
                  <a:pt x="3614" y="117"/>
                  <a:pt x="3628" y="125"/>
                  <a:pt x="3628" y="125"/>
                </a:cubicBezTo>
                <a:cubicBezTo>
                  <a:pt x="3628" y="125"/>
                  <a:pt x="3615" y="130"/>
                  <a:pt x="3599" y="126"/>
                </a:cubicBezTo>
                <a:cubicBezTo>
                  <a:pt x="3581" y="122"/>
                  <a:pt x="3564" y="114"/>
                  <a:pt x="3544" y="102"/>
                </a:cubicBezTo>
                <a:cubicBezTo>
                  <a:pt x="3532" y="95"/>
                  <a:pt x="3516" y="81"/>
                  <a:pt x="3507" y="70"/>
                </a:cubicBezTo>
                <a:cubicBezTo>
                  <a:pt x="3495" y="55"/>
                  <a:pt x="3490" y="41"/>
                  <a:pt x="3490" y="41"/>
                </a:cubicBezTo>
                <a:cubicBezTo>
                  <a:pt x="3490" y="41"/>
                  <a:pt x="3484" y="31"/>
                  <a:pt x="3476" y="24"/>
                </a:cubicBezTo>
                <a:cubicBezTo>
                  <a:pt x="3468" y="17"/>
                  <a:pt x="3458" y="14"/>
                  <a:pt x="3458" y="14"/>
                </a:cubicBezTo>
                <a:cubicBezTo>
                  <a:pt x="3458" y="14"/>
                  <a:pt x="3464" y="5"/>
                  <a:pt x="3479" y="2"/>
                </a:cubicBezTo>
                <a:cubicBezTo>
                  <a:pt x="3490" y="0"/>
                  <a:pt x="3508" y="1"/>
                  <a:pt x="3522" y="4"/>
                </a:cubicBezTo>
                <a:cubicBezTo>
                  <a:pt x="3552" y="10"/>
                  <a:pt x="3590" y="40"/>
                  <a:pt x="3590" y="40"/>
                </a:cubicBezTo>
                <a:cubicBezTo>
                  <a:pt x="3590" y="40"/>
                  <a:pt x="3617" y="64"/>
                  <a:pt x="3632" y="86"/>
                </a:cubicBezTo>
                <a:cubicBezTo>
                  <a:pt x="3644" y="105"/>
                  <a:pt x="3644" y="123"/>
                  <a:pt x="3644" y="123"/>
                </a:cubicBezTo>
                <a:cubicBezTo>
                  <a:pt x="3644" y="123"/>
                  <a:pt x="3643" y="127"/>
                  <a:pt x="3640" y="126"/>
                </a:cubicBezTo>
                <a:cubicBezTo>
                  <a:pt x="3637" y="125"/>
                  <a:pt x="3631" y="121"/>
                  <a:pt x="3631" y="121"/>
                </a:cubicBezTo>
                <a:lnTo>
                  <a:pt x="3536" y="45"/>
                </a:lnTo>
                <a:close/>
                <a:moveTo>
                  <a:pt x="3718" y="219"/>
                </a:moveTo>
                <a:cubicBezTo>
                  <a:pt x="3718" y="219"/>
                  <a:pt x="3755" y="183"/>
                  <a:pt x="3781" y="160"/>
                </a:cubicBezTo>
                <a:cubicBezTo>
                  <a:pt x="3796" y="147"/>
                  <a:pt x="3809" y="139"/>
                  <a:pt x="3809" y="139"/>
                </a:cubicBezTo>
                <a:cubicBezTo>
                  <a:pt x="3809" y="139"/>
                  <a:pt x="3796" y="134"/>
                  <a:pt x="3780" y="138"/>
                </a:cubicBezTo>
                <a:cubicBezTo>
                  <a:pt x="3762" y="142"/>
                  <a:pt x="3745" y="150"/>
                  <a:pt x="3725" y="162"/>
                </a:cubicBezTo>
                <a:cubicBezTo>
                  <a:pt x="3713" y="169"/>
                  <a:pt x="3697" y="183"/>
                  <a:pt x="3688" y="194"/>
                </a:cubicBezTo>
                <a:cubicBezTo>
                  <a:pt x="3676" y="209"/>
                  <a:pt x="3671" y="223"/>
                  <a:pt x="3671" y="223"/>
                </a:cubicBezTo>
                <a:cubicBezTo>
                  <a:pt x="3671" y="223"/>
                  <a:pt x="3665" y="233"/>
                  <a:pt x="3657" y="240"/>
                </a:cubicBezTo>
                <a:cubicBezTo>
                  <a:pt x="3649" y="247"/>
                  <a:pt x="3639" y="250"/>
                  <a:pt x="3639" y="250"/>
                </a:cubicBezTo>
                <a:cubicBezTo>
                  <a:pt x="3639" y="250"/>
                  <a:pt x="3645" y="259"/>
                  <a:pt x="3661" y="262"/>
                </a:cubicBezTo>
                <a:cubicBezTo>
                  <a:pt x="3671" y="264"/>
                  <a:pt x="3689" y="263"/>
                  <a:pt x="3703" y="260"/>
                </a:cubicBezTo>
                <a:cubicBezTo>
                  <a:pt x="3733" y="254"/>
                  <a:pt x="3771" y="224"/>
                  <a:pt x="3771" y="224"/>
                </a:cubicBezTo>
                <a:cubicBezTo>
                  <a:pt x="3771" y="224"/>
                  <a:pt x="3798" y="200"/>
                  <a:pt x="3813" y="178"/>
                </a:cubicBezTo>
                <a:cubicBezTo>
                  <a:pt x="3825" y="159"/>
                  <a:pt x="3825" y="141"/>
                  <a:pt x="3825" y="141"/>
                </a:cubicBezTo>
                <a:cubicBezTo>
                  <a:pt x="3825" y="141"/>
                  <a:pt x="3824" y="137"/>
                  <a:pt x="3821" y="137"/>
                </a:cubicBezTo>
                <a:cubicBezTo>
                  <a:pt x="3818" y="138"/>
                  <a:pt x="3812" y="143"/>
                  <a:pt x="3812" y="143"/>
                </a:cubicBezTo>
                <a:lnTo>
                  <a:pt x="3718" y="219"/>
                </a:lnTo>
                <a:close/>
                <a:moveTo>
                  <a:pt x="3718" y="45"/>
                </a:moveTo>
                <a:cubicBezTo>
                  <a:pt x="3718" y="45"/>
                  <a:pt x="3755" y="81"/>
                  <a:pt x="3781" y="103"/>
                </a:cubicBezTo>
                <a:cubicBezTo>
                  <a:pt x="3796" y="117"/>
                  <a:pt x="3809" y="125"/>
                  <a:pt x="3809" y="125"/>
                </a:cubicBezTo>
                <a:cubicBezTo>
                  <a:pt x="3809" y="125"/>
                  <a:pt x="3796" y="130"/>
                  <a:pt x="3780" y="126"/>
                </a:cubicBezTo>
                <a:cubicBezTo>
                  <a:pt x="3762" y="122"/>
                  <a:pt x="3745" y="114"/>
                  <a:pt x="3725" y="102"/>
                </a:cubicBezTo>
                <a:cubicBezTo>
                  <a:pt x="3713" y="95"/>
                  <a:pt x="3697" y="81"/>
                  <a:pt x="3688" y="70"/>
                </a:cubicBezTo>
                <a:cubicBezTo>
                  <a:pt x="3676" y="55"/>
                  <a:pt x="3671" y="41"/>
                  <a:pt x="3671" y="41"/>
                </a:cubicBezTo>
                <a:cubicBezTo>
                  <a:pt x="3671" y="41"/>
                  <a:pt x="3665" y="31"/>
                  <a:pt x="3657" y="24"/>
                </a:cubicBezTo>
                <a:cubicBezTo>
                  <a:pt x="3649" y="17"/>
                  <a:pt x="3639" y="14"/>
                  <a:pt x="3639" y="14"/>
                </a:cubicBezTo>
                <a:cubicBezTo>
                  <a:pt x="3639" y="14"/>
                  <a:pt x="3645" y="5"/>
                  <a:pt x="3661" y="2"/>
                </a:cubicBezTo>
                <a:cubicBezTo>
                  <a:pt x="3671" y="0"/>
                  <a:pt x="3689" y="1"/>
                  <a:pt x="3703" y="4"/>
                </a:cubicBezTo>
                <a:cubicBezTo>
                  <a:pt x="3733" y="10"/>
                  <a:pt x="3771" y="40"/>
                  <a:pt x="3771" y="40"/>
                </a:cubicBezTo>
                <a:cubicBezTo>
                  <a:pt x="3771" y="40"/>
                  <a:pt x="3798" y="64"/>
                  <a:pt x="3813" y="86"/>
                </a:cubicBezTo>
                <a:cubicBezTo>
                  <a:pt x="3825" y="105"/>
                  <a:pt x="3825" y="123"/>
                  <a:pt x="3825" y="123"/>
                </a:cubicBezTo>
                <a:cubicBezTo>
                  <a:pt x="3825" y="123"/>
                  <a:pt x="3824" y="127"/>
                  <a:pt x="3821" y="126"/>
                </a:cubicBezTo>
                <a:cubicBezTo>
                  <a:pt x="3818" y="125"/>
                  <a:pt x="3812" y="121"/>
                  <a:pt x="3812" y="121"/>
                </a:cubicBezTo>
                <a:lnTo>
                  <a:pt x="3718" y="45"/>
                </a:lnTo>
                <a:close/>
                <a:moveTo>
                  <a:pt x="3899" y="219"/>
                </a:moveTo>
                <a:cubicBezTo>
                  <a:pt x="3899" y="219"/>
                  <a:pt x="3936" y="183"/>
                  <a:pt x="3962" y="160"/>
                </a:cubicBezTo>
                <a:cubicBezTo>
                  <a:pt x="3977" y="147"/>
                  <a:pt x="3990" y="139"/>
                  <a:pt x="3990" y="139"/>
                </a:cubicBezTo>
                <a:cubicBezTo>
                  <a:pt x="3990" y="139"/>
                  <a:pt x="3977" y="134"/>
                  <a:pt x="3961" y="138"/>
                </a:cubicBezTo>
                <a:cubicBezTo>
                  <a:pt x="3944" y="142"/>
                  <a:pt x="3926" y="150"/>
                  <a:pt x="3906" y="162"/>
                </a:cubicBezTo>
                <a:cubicBezTo>
                  <a:pt x="3894" y="169"/>
                  <a:pt x="3879" y="183"/>
                  <a:pt x="3870" y="194"/>
                </a:cubicBezTo>
                <a:cubicBezTo>
                  <a:pt x="3857" y="209"/>
                  <a:pt x="3852" y="223"/>
                  <a:pt x="3852" y="223"/>
                </a:cubicBezTo>
                <a:cubicBezTo>
                  <a:pt x="3852" y="223"/>
                  <a:pt x="3846" y="233"/>
                  <a:pt x="3838" y="240"/>
                </a:cubicBezTo>
                <a:cubicBezTo>
                  <a:pt x="3830" y="247"/>
                  <a:pt x="3820" y="250"/>
                  <a:pt x="3820" y="250"/>
                </a:cubicBezTo>
                <a:cubicBezTo>
                  <a:pt x="3820" y="250"/>
                  <a:pt x="3826" y="259"/>
                  <a:pt x="3842" y="262"/>
                </a:cubicBezTo>
                <a:cubicBezTo>
                  <a:pt x="3852" y="264"/>
                  <a:pt x="3870" y="263"/>
                  <a:pt x="3884" y="260"/>
                </a:cubicBezTo>
                <a:cubicBezTo>
                  <a:pt x="3914" y="254"/>
                  <a:pt x="3952" y="224"/>
                  <a:pt x="3952" y="224"/>
                </a:cubicBezTo>
                <a:cubicBezTo>
                  <a:pt x="3952" y="224"/>
                  <a:pt x="3980" y="200"/>
                  <a:pt x="3994" y="178"/>
                </a:cubicBezTo>
                <a:cubicBezTo>
                  <a:pt x="4007" y="159"/>
                  <a:pt x="4006" y="141"/>
                  <a:pt x="4006" y="141"/>
                </a:cubicBezTo>
                <a:cubicBezTo>
                  <a:pt x="4006" y="141"/>
                  <a:pt x="4005" y="137"/>
                  <a:pt x="4002" y="137"/>
                </a:cubicBezTo>
                <a:cubicBezTo>
                  <a:pt x="3999" y="138"/>
                  <a:pt x="3993" y="143"/>
                  <a:pt x="3993" y="143"/>
                </a:cubicBezTo>
                <a:lnTo>
                  <a:pt x="3899" y="219"/>
                </a:lnTo>
                <a:close/>
                <a:moveTo>
                  <a:pt x="3899" y="45"/>
                </a:moveTo>
                <a:cubicBezTo>
                  <a:pt x="3899" y="45"/>
                  <a:pt x="3936" y="81"/>
                  <a:pt x="3962" y="103"/>
                </a:cubicBezTo>
                <a:cubicBezTo>
                  <a:pt x="3977" y="117"/>
                  <a:pt x="3990" y="125"/>
                  <a:pt x="3990" y="125"/>
                </a:cubicBezTo>
                <a:cubicBezTo>
                  <a:pt x="3990" y="125"/>
                  <a:pt x="3977" y="130"/>
                  <a:pt x="3961" y="126"/>
                </a:cubicBezTo>
                <a:cubicBezTo>
                  <a:pt x="3944" y="122"/>
                  <a:pt x="3926" y="114"/>
                  <a:pt x="3906" y="102"/>
                </a:cubicBezTo>
                <a:cubicBezTo>
                  <a:pt x="3894" y="95"/>
                  <a:pt x="3879" y="81"/>
                  <a:pt x="3870" y="70"/>
                </a:cubicBezTo>
                <a:cubicBezTo>
                  <a:pt x="3857" y="55"/>
                  <a:pt x="3852" y="41"/>
                  <a:pt x="3852" y="41"/>
                </a:cubicBezTo>
                <a:cubicBezTo>
                  <a:pt x="3852" y="41"/>
                  <a:pt x="3846" y="31"/>
                  <a:pt x="3838" y="24"/>
                </a:cubicBezTo>
                <a:cubicBezTo>
                  <a:pt x="3830" y="17"/>
                  <a:pt x="3820" y="14"/>
                  <a:pt x="3820" y="14"/>
                </a:cubicBezTo>
                <a:cubicBezTo>
                  <a:pt x="3820" y="14"/>
                  <a:pt x="3826" y="5"/>
                  <a:pt x="3842" y="2"/>
                </a:cubicBezTo>
                <a:cubicBezTo>
                  <a:pt x="3852" y="0"/>
                  <a:pt x="3870" y="1"/>
                  <a:pt x="3884" y="4"/>
                </a:cubicBezTo>
                <a:cubicBezTo>
                  <a:pt x="3914" y="10"/>
                  <a:pt x="3952" y="40"/>
                  <a:pt x="3952" y="40"/>
                </a:cubicBezTo>
                <a:cubicBezTo>
                  <a:pt x="3952" y="40"/>
                  <a:pt x="3980" y="64"/>
                  <a:pt x="3994" y="86"/>
                </a:cubicBezTo>
                <a:cubicBezTo>
                  <a:pt x="4007" y="105"/>
                  <a:pt x="4006" y="123"/>
                  <a:pt x="4006" y="123"/>
                </a:cubicBezTo>
                <a:cubicBezTo>
                  <a:pt x="4006" y="123"/>
                  <a:pt x="4005" y="127"/>
                  <a:pt x="4002" y="126"/>
                </a:cubicBezTo>
                <a:cubicBezTo>
                  <a:pt x="3999" y="125"/>
                  <a:pt x="3993" y="121"/>
                  <a:pt x="3993" y="121"/>
                </a:cubicBezTo>
                <a:lnTo>
                  <a:pt x="3899" y="45"/>
                </a:lnTo>
                <a:close/>
                <a:moveTo>
                  <a:pt x="4080" y="219"/>
                </a:moveTo>
                <a:cubicBezTo>
                  <a:pt x="4080" y="219"/>
                  <a:pt x="4117" y="183"/>
                  <a:pt x="4143" y="160"/>
                </a:cubicBezTo>
                <a:cubicBezTo>
                  <a:pt x="4158" y="147"/>
                  <a:pt x="4171" y="139"/>
                  <a:pt x="4171" y="139"/>
                </a:cubicBezTo>
                <a:cubicBezTo>
                  <a:pt x="4171" y="139"/>
                  <a:pt x="4159" y="134"/>
                  <a:pt x="4143" y="138"/>
                </a:cubicBezTo>
                <a:cubicBezTo>
                  <a:pt x="4125" y="142"/>
                  <a:pt x="4107" y="150"/>
                  <a:pt x="4088" y="162"/>
                </a:cubicBezTo>
                <a:cubicBezTo>
                  <a:pt x="4075" y="169"/>
                  <a:pt x="4060" y="183"/>
                  <a:pt x="4051" y="194"/>
                </a:cubicBezTo>
                <a:cubicBezTo>
                  <a:pt x="4038" y="209"/>
                  <a:pt x="4033" y="223"/>
                  <a:pt x="4033" y="223"/>
                </a:cubicBezTo>
                <a:cubicBezTo>
                  <a:pt x="4033" y="223"/>
                  <a:pt x="4027" y="233"/>
                  <a:pt x="4019" y="240"/>
                </a:cubicBezTo>
                <a:cubicBezTo>
                  <a:pt x="4011" y="247"/>
                  <a:pt x="4001" y="250"/>
                  <a:pt x="4001" y="250"/>
                </a:cubicBezTo>
                <a:cubicBezTo>
                  <a:pt x="4001" y="250"/>
                  <a:pt x="4007" y="259"/>
                  <a:pt x="4023" y="262"/>
                </a:cubicBezTo>
                <a:cubicBezTo>
                  <a:pt x="4033" y="264"/>
                  <a:pt x="4051" y="263"/>
                  <a:pt x="4065" y="260"/>
                </a:cubicBezTo>
                <a:cubicBezTo>
                  <a:pt x="4095" y="254"/>
                  <a:pt x="4133" y="224"/>
                  <a:pt x="4133" y="224"/>
                </a:cubicBezTo>
                <a:cubicBezTo>
                  <a:pt x="4133" y="224"/>
                  <a:pt x="4161" y="200"/>
                  <a:pt x="4175" y="178"/>
                </a:cubicBezTo>
                <a:cubicBezTo>
                  <a:pt x="4188" y="159"/>
                  <a:pt x="4188" y="141"/>
                  <a:pt x="4188" y="141"/>
                </a:cubicBezTo>
                <a:cubicBezTo>
                  <a:pt x="4188" y="141"/>
                  <a:pt x="4186" y="137"/>
                  <a:pt x="4183" y="137"/>
                </a:cubicBezTo>
                <a:cubicBezTo>
                  <a:pt x="4180" y="138"/>
                  <a:pt x="4174" y="143"/>
                  <a:pt x="4174" y="143"/>
                </a:cubicBezTo>
                <a:lnTo>
                  <a:pt x="4080" y="219"/>
                </a:lnTo>
                <a:close/>
                <a:moveTo>
                  <a:pt x="4080" y="45"/>
                </a:moveTo>
                <a:cubicBezTo>
                  <a:pt x="4080" y="45"/>
                  <a:pt x="4117" y="81"/>
                  <a:pt x="4143" y="103"/>
                </a:cubicBezTo>
                <a:cubicBezTo>
                  <a:pt x="4158" y="117"/>
                  <a:pt x="4171" y="125"/>
                  <a:pt x="4171" y="125"/>
                </a:cubicBezTo>
                <a:cubicBezTo>
                  <a:pt x="4171" y="125"/>
                  <a:pt x="4159" y="130"/>
                  <a:pt x="4143" y="126"/>
                </a:cubicBezTo>
                <a:cubicBezTo>
                  <a:pt x="4125" y="122"/>
                  <a:pt x="4107" y="114"/>
                  <a:pt x="4088" y="102"/>
                </a:cubicBezTo>
                <a:cubicBezTo>
                  <a:pt x="4075" y="95"/>
                  <a:pt x="4060" y="81"/>
                  <a:pt x="4051" y="70"/>
                </a:cubicBezTo>
                <a:cubicBezTo>
                  <a:pt x="4038" y="55"/>
                  <a:pt x="4033" y="41"/>
                  <a:pt x="4033" y="41"/>
                </a:cubicBezTo>
                <a:cubicBezTo>
                  <a:pt x="4033" y="41"/>
                  <a:pt x="4027" y="31"/>
                  <a:pt x="4019" y="24"/>
                </a:cubicBezTo>
                <a:cubicBezTo>
                  <a:pt x="4011" y="17"/>
                  <a:pt x="4001" y="14"/>
                  <a:pt x="4001" y="14"/>
                </a:cubicBezTo>
                <a:cubicBezTo>
                  <a:pt x="4001" y="14"/>
                  <a:pt x="4007" y="5"/>
                  <a:pt x="4023" y="2"/>
                </a:cubicBezTo>
                <a:cubicBezTo>
                  <a:pt x="4033" y="0"/>
                  <a:pt x="4051" y="1"/>
                  <a:pt x="4065" y="4"/>
                </a:cubicBezTo>
                <a:cubicBezTo>
                  <a:pt x="4095" y="10"/>
                  <a:pt x="4133" y="40"/>
                  <a:pt x="4133" y="40"/>
                </a:cubicBezTo>
                <a:cubicBezTo>
                  <a:pt x="4133" y="40"/>
                  <a:pt x="4161" y="64"/>
                  <a:pt x="4175" y="86"/>
                </a:cubicBezTo>
                <a:cubicBezTo>
                  <a:pt x="4188" y="105"/>
                  <a:pt x="4188" y="123"/>
                  <a:pt x="4188" y="123"/>
                </a:cubicBezTo>
                <a:cubicBezTo>
                  <a:pt x="4188" y="123"/>
                  <a:pt x="4186" y="127"/>
                  <a:pt x="4183" y="126"/>
                </a:cubicBezTo>
                <a:cubicBezTo>
                  <a:pt x="4180" y="125"/>
                  <a:pt x="4174" y="121"/>
                  <a:pt x="4174" y="121"/>
                </a:cubicBezTo>
                <a:lnTo>
                  <a:pt x="4080" y="45"/>
                </a:lnTo>
                <a:close/>
                <a:moveTo>
                  <a:pt x="4261" y="219"/>
                </a:moveTo>
                <a:cubicBezTo>
                  <a:pt x="4261" y="219"/>
                  <a:pt x="4298" y="183"/>
                  <a:pt x="4324" y="160"/>
                </a:cubicBezTo>
                <a:cubicBezTo>
                  <a:pt x="4339" y="147"/>
                  <a:pt x="4352" y="139"/>
                  <a:pt x="4352" y="139"/>
                </a:cubicBezTo>
                <a:cubicBezTo>
                  <a:pt x="4352" y="139"/>
                  <a:pt x="4340" y="134"/>
                  <a:pt x="4324" y="138"/>
                </a:cubicBezTo>
                <a:cubicBezTo>
                  <a:pt x="4306" y="142"/>
                  <a:pt x="4288" y="150"/>
                  <a:pt x="4269" y="162"/>
                </a:cubicBezTo>
                <a:cubicBezTo>
                  <a:pt x="4256" y="169"/>
                  <a:pt x="4241" y="183"/>
                  <a:pt x="4232" y="194"/>
                </a:cubicBezTo>
                <a:cubicBezTo>
                  <a:pt x="4220" y="209"/>
                  <a:pt x="4214" y="223"/>
                  <a:pt x="4214" y="223"/>
                </a:cubicBezTo>
                <a:cubicBezTo>
                  <a:pt x="4214" y="223"/>
                  <a:pt x="4208" y="233"/>
                  <a:pt x="4201" y="240"/>
                </a:cubicBezTo>
                <a:cubicBezTo>
                  <a:pt x="4192" y="247"/>
                  <a:pt x="4183" y="250"/>
                  <a:pt x="4183" y="250"/>
                </a:cubicBezTo>
                <a:cubicBezTo>
                  <a:pt x="4183" y="250"/>
                  <a:pt x="4188" y="259"/>
                  <a:pt x="4204" y="262"/>
                </a:cubicBezTo>
                <a:cubicBezTo>
                  <a:pt x="4215" y="264"/>
                  <a:pt x="4232" y="263"/>
                  <a:pt x="4247" y="260"/>
                </a:cubicBezTo>
                <a:cubicBezTo>
                  <a:pt x="4276" y="254"/>
                  <a:pt x="4315" y="224"/>
                  <a:pt x="4315" y="224"/>
                </a:cubicBezTo>
                <a:cubicBezTo>
                  <a:pt x="4315" y="224"/>
                  <a:pt x="4342" y="200"/>
                  <a:pt x="4356" y="178"/>
                </a:cubicBezTo>
                <a:cubicBezTo>
                  <a:pt x="4369" y="159"/>
                  <a:pt x="4369" y="141"/>
                  <a:pt x="4369" y="141"/>
                </a:cubicBezTo>
                <a:cubicBezTo>
                  <a:pt x="4369" y="141"/>
                  <a:pt x="4367" y="137"/>
                  <a:pt x="4365" y="137"/>
                </a:cubicBezTo>
                <a:cubicBezTo>
                  <a:pt x="4361" y="138"/>
                  <a:pt x="4355" y="143"/>
                  <a:pt x="4355" y="143"/>
                </a:cubicBezTo>
                <a:lnTo>
                  <a:pt x="4261" y="219"/>
                </a:lnTo>
                <a:close/>
                <a:moveTo>
                  <a:pt x="4261" y="45"/>
                </a:moveTo>
                <a:cubicBezTo>
                  <a:pt x="4261" y="45"/>
                  <a:pt x="4298" y="81"/>
                  <a:pt x="4324" y="103"/>
                </a:cubicBezTo>
                <a:cubicBezTo>
                  <a:pt x="4339" y="117"/>
                  <a:pt x="4352" y="125"/>
                  <a:pt x="4352" y="125"/>
                </a:cubicBezTo>
                <a:cubicBezTo>
                  <a:pt x="4352" y="125"/>
                  <a:pt x="4340" y="130"/>
                  <a:pt x="4324" y="126"/>
                </a:cubicBezTo>
                <a:cubicBezTo>
                  <a:pt x="4306" y="122"/>
                  <a:pt x="4288" y="114"/>
                  <a:pt x="4269" y="102"/>
                </a:cubicBezTo>
                <a:cubicBezTo>
                  <a:pt x="4256" y="95"/>
                  <a:pt x="4241" y="81"/>
                  <a:pt x="4232" y="70"/>
                </a:cubicBezTo>
                <a:cubicBezTo>
                  <a:pt x="4220" y="55"/>
                  <a:pt x="4214" y="41"/>
                  <a:pt x="4214" y="41"/>
                </a:cubicBezTo>
                <a:cubicBezTo>
                  <a:pt x="4214" y="41"/>
                  <a:pt x="4208" y="31"/>
                  <a:pt x="4201" y="24"/>
                </a:cubicBezTo>
                <a:cubicBezTo>
                  <a:pt x="4192" y="17"/>
                  <a:pt x="4183" y="14"/>
                  <a:pt x="4183" y="14"/>
                </a:cubicBezTo>
                <a:cubicBezTo>
                  <a:pt x="4183" y="14"/>
                  <a:pt x="4188" y="5"/>
                  <a:pt x="4204" y="2"/>
                </a:cubicBezTo>
                <a:cubicBezTo>
                  <a:pt x="4215" y="0"/>
                  <a:pt x="4232" y="1"/>
                  <a:pt x="4247" y="4"/>
                </a:cubicBezTo>
                <a:cubicBezTo>
                  <a:pt x="4276" y="10"/>
                  <a:pt x="4315" y="40"/>
                  <a:pt x="4315" y="40"/>
                </a:cubicBezTo>
                <a:cubicBezTo>
                  <a:pt x="4315" y="40"/>
                  <a:pt x="4342" y="64"/>
                  <a:pt x="4356" y="86"/>
                </a:cubicBezTo>
                <a:cubicBezTo>
                  <a:pt x="4369" y="105"/>
                  <a:pt x="4369" y="123"/>
                  <a:pt x="4369" y="123"/>
                </a:cubicBezTo>
                <a:cubicBezTo>
                  <a:pt x="4369" y="123"/>
                  <a:pt x="4367" y="127"/>
                  <a:pt x="4365" y="126"/>
                </a:cubicBezTo>
                <a:cubicBezTo>
                  <a:pt x="4361" y="125"/>
                  <a:pt x="4355" y="121"/>
                  <a:pt x="4355" y="121"/>
                </a:cubicBezTo>
                <a:lnTo>
                  <a:pt x="4261" y="45"/>
                </a:lnTo>
                <a:close/>
                <a:moveTo>
                  <a:pt x="4442" y="219"/>
                </a:moveTo>
                <a:cubicBezTo>
                  <a:pt x="4442" y="219"/>
                  <a:pt x="4479" y="183"/>
                  <a:pt x="4505" y="160"/>
                </a:cubicBezTo>
                <a:cubicBezTo>
                  <a:pt x="4520" y="147"/>
                  <a:pt x="4534" y="139"/>
                  <a:pt x="4534" y="139"/>
                </a:cubicBezTo>
                <a:cubicBezTo>
                  <a:pt x="4534" y="139"/>
                  <a:pt x="4521" y="134"/>
                  <a:pt x="4505" y="138"/>
                </a:cubicBezTo>
                <a:cubicBezTo>
                  <a:pt x="4487" y="142"/>
                  <a:pt x="4469" y="150"/>
                  <a:pt x="4450" y="162"/>
                </a:cubicBezTo>
                <a:cubicBezTo>
                  <a:pt x="4438" y="169"/>
                  <a:pt x="4422" y="183"/>
                  <a:pt x="4413" y="194"/>
                </a:cubicBezTo>
                <a:cubicBezTo>
                  <a:pt x="4401" y="209"/>
                  <a:pt x="4395" y="223"/>
                  <a:pt x="4395" y="223"/>
                </a:cubicBezTo>
                <a:cubicBezTo>
                  <a:pt x="4395" y="223"/>
                  <a:pt x="4389" y="233"/>
                  <a:pt x="4382" y="240"/>
                </a:cubicBezTo>
                <a:cubicBezTo>
                  <a:pt x="4374" y="247"/>
                  <a:pt x="4364" y="250"/>
                  <a:pt x="4364" y="250"/>
                </a:cubicBezTo>
                <a:cubicBezTo>
                  <a:pt x="4364" y="250"/>
                  <a:pt x="4369" y="259"/>
                  <a:pt x="4385" y="262"/>
                </a:cubicBezTo>
                <a:cubicBezTo>
                  <a:pt x="4396" y="264"/>
                  <a:pt x="4413" y="263"/>
                  <a:pt x="4428" y="260"/>
                </a:cubicBezTo>
                <a:cubicBezTo>
                  <a:pt x="4457" y="254"/>
                  <a:pt x="4496" y="224"/>
                  <a:pt x="4496" y="224"/>
                </a:cubicBezTo>
                <a:cubicBezTo>
                  <a:pt x="4496" y="224"/>
                  <a:pt x="4523" y="200"/>
                  <a:pt x="4537" y="178"/>
                </a:cubicBezTo>
                <a:cubicBezTo>
                  <a:pt x="4550" y="159"/>
                  <a:pt x="4550" y="141"/>
                  <a:pt x="4550" y="141"/>
                </a:cubicBezTo>
                <a:cubicBezTo>
                  <a:pt x="4550" y="141"/>
                  <a:pt x="4548" y="137"/>
                  <a:pt x="4546" y="137"/>
                </a:cubicBezTo>
                <a:cubicBezTo>
                  <a:pt x="4542" y="138"/>
                  <a:pt x="4537" y="143"/>
                  <a:pt x="4537" y="143"/>
                </a:cubicBezTo>
                <a:lnTo>
                  <a:pt x="4442" y="219"/>
                </a:lnTo>
                <a:close/>
                <a:moveTo>
                  <a:pt x="4442" y="45"/>
                </a:moveTo>
                <a:cubicBezTo>
                  <a:pt x="4442" y="45"/>
                  <a:pt x="4479" y="81"/>
                  <a:pt x="4505" y="103"/>
                </a:cubicBezTo>
                <a:cubicBezTo>
                  <a:pt x="4520" y="117"/>
                  <a:pt x="4534" y="125"/>
                  <a:pt x="4534" y="125"/>
                </a:cubicBezTo>
                <a:cubicBezTo>
                  <a:pt x="4534" y="125"/>
                  <a:pt x="4521" y="130"/>
                  <a:pt x="4505" y="126"/>
                </a:cubicBezTo>
                <a:cubicBezTo>
                  <a:pt x="4487" y="122"/>
                  <a:pt x="4469" y="114"/>
                  <a:pt x="4450" y="102"/>
                </a:cubicBezTo>
                <a:cubicBezTo>
                  <a:pt x="4438" y="95"/>
                  <a:pt x="4422" y="81"/>
                  <a:pt x="4413" y="70"/>
                </a:cubicBezTo>
                <a:cubicBezTo>
                  <a:pt x="4401" y="55"/>
                  <a:pt x="4395" y="41"/>
                  <a:pt x="4395" y="41"/>
                </a:cubicBezTo>
                <a:cubicBezTo>
                  <a:pt x="4395" y="41"/>
                  <a:pt x="4389" y="31"/>
                  <a:pt x="4382" y="24"/>
                </a:cubicBezTo>
                <a:cubicBezTo>
                  <a:pt x="4374" y="17"/>
                  <a:pt x="4364" y="14"/>
                  <a:pt x="4364" y="14"/>
                </a:cubicBezTo>
                <a:cubicBezTo>
                  <a:pt x="4364" y="14"/>
                  <a:pt x="4369" y="5"/>
                  <a:pt x="4385" y="2"/>
                </a:cubicBezTo>
                <a:cubicBezTo>
                  <a:pt x="4396" y="0"/>
                  <a:pt x="4413" y="1"/>
                  <a:pt x="4428" y="4"/>
                </a:cubicBezTo>
                <a:cubicBezTo>
                  <a:pt x="4457" y="10"/>
                  <a:pt x="4496" y="40"/>
                  <a:pt x="4496" y="40"/>
                </a:cubicBezTo>
                <a:cubicBezTo>
                  <a:pt x="4496" y="40"/>
                  <a:pt x="4523" y="64"/>
                  <a:pt x="4537" y="86"/>
                </a:cubicBezTo>
                <a:cubicBezTo>
                  <a:pt x="4550" y="105"/>
                  <a:pt x="4550" y="123"/>
                  <a:pt x="4550" y="123"/>
                </a:cubicBezTo>
                <a:cubicBezTo>
                  <a:pt x="4550" y="123"/>
                  <a:pt x="4548" y="127"/>
                  <a:pt x="4546" y="126"/>
                </a:cubicBezTo>
                <a:cubicBezTo>
                  <a:pt x="4542" y="125"/>
                  <a:pt x="4537" y="121"/>
                  <a:pt x="4537" y="121"/>
                </a:cubicBezTo>
                <a:lnTo>
                  <a:pt x="4442" y="45"/>
                </a:lnTo>
                <a:close/>
                <a:moveTo>
                  <a:pt x="4623" y="219"/>
                </a:moveTo>
                <a:cubicBezTo>
                  <a:pt x="4623" y="219"/>
                  <a:pt x="4660" y="183"/>
                  <a:pt x="4686" y="160"/>
                </a:cubicBezTo>
                <a:cubicBezTo>
                  <a:pt x="4701" y="147"/>
                  <a:pt x="4715" y="139"/>
                  <a:pt x="4715" y="139"/>
                </a:cubicBezTo>
                <a:cubicBezTo>
                  <a:pt x="4715" y="139"/>
                  <a:pt x="4702" y="134"/>
                  <a:pt x="4686" y="138"/>
                </a:cubicBezTo>
                <a:cubicBezTo>
                  <a:pt x="4668" y="142"/>
                  <a:pt x="4651" y="150"/>
                  <a:pt x="4631" y="162"/>
                </a:cubicBezTo>
                <a:cubicBezTo>
                  <a:pt x="4619" y="169"/>
                  <a:pt x="4603" y="183"/>
                  <a:pt x="4594" y="194"/>
                </a:cubicBezTo>
                <a:cubicBezTo>
                  <a:pt x="4582" y="209"/>
                  <a:pt x="4576" y="223"/>
                  <a:pt x="4576" y="223"/>
                </a:cubicBezTo>
                <a:cubicBezTo>
                  <a:pt x="4576" y="223"/>
                  <a:pt x="4570" y="233"/>
                  <a:pt x="4563" y="240"/>
                </a:cubicBezTo>
                <a:cubicBezTo>
                  <a:pt x="4555" y="247"/>
                  <a:pt x="4545" y="250"/>
                  <a:pt x="4545" y="250"/>
                </a:cubicBezTo>
                <a:cubicBezTo>
                  <a:pt x="4545" y="250"/>
                  <a:pt x="4550" y="259"/>
                  <a:pt x="4566" y="262"/>
                </a:cubicBezTo>
                <a:cubicBezTo>
                  <a:pt x="4577" y="264"/>
                  <a:pt x="4594" y="263"/>
                  <a:pt x="4609" y="260"/>
                </a:cubicBezTo>
                <a:cubicBezTo>
                  <a:pt x="4638" y="254"/>
                  <a:pt x="4677" y="224"/>
                  <a:pt x="4677" y="224"/>
                </a:cubicBezTo>
                <a:cubicBezTo>
                  <a:pt x="4677" y="224"/>
                  <a:pt x="4704" y="200"/>
                  <a:pt x="4718" y="178"/>
                </a:cubicBezTo>
                <a:cubicBezTo>
                  <a:pt x="4731" y="159"/>
                  <a:pt x="4731" y="141"/>
                  <a:pt x="4731" y="141"/>
                </a:cubicBezTo>
                <a:cubicBezTo>
                  <a:pt x="4731" y="141"/>
                  <a:pt x="4730" y="137"/>
                  <a:pt x="4727" y="137"/>
                </a:cubicBezTo>
                <a:cubicBezTo>
                  <a:pt x="4724" y="138"/>
                  <a:pt x="4718" y="143"/>
                  <a:pt x="4718" y="143"/>
                </a:cubicBezTo>
                <a:lnTo>
                  <a:pt x="4623" y="219"/>
                </a:lnTo>
                <a:close/>
                <a:moveTo>
                  <a:pt x="4623" y="45"/>
                </a:moveTo>
                <a:cubicBezTo>
                  <a:pt x="4623" y="45"/>
                  <a:pt x="4660" y="81"/>
                  <a:pt x="4686" y="103"/>
                </a:cubicBezTo>
                <a:cubicBezTo>
                  <a:pt x="4701" y="117"/>
                  <a:pt x="4715" y="125"/>
                  <a:pt x="4715" y="125"/>
                </a:cubicBezTo>
                <a:cubicBezTo>
                  <a:pt x="4715" y="125"/>
                  <a:pt x="4702" y="130"/>
                  <a:pt x="4686" y="126"/>
                </a:cubicBezTo>
                <a:cubicBezTo>
                  <a:pt x="4668" y="122"/>
                  <a:pt x="4651" y="114"/>
                  <a:pt x="4631" y="102"/>
                </a:cubicBezTo>
                <a:cubicBezTo>
                  <a:pt x="4619" y="95"/>
                  <a:pt x="4603" y="81"/>
                  <a:pt x="4594" y="70"/>
                </a:cubicBezTo>
                <a:cubicBezTo>
                  <a:pt x="4582" y="55"/>
                  <a:pt x="4576" y="41"/>
                  <a:pt x="4576" y="41"/>
                </a:cubicBezTo>
                <a:cubicBezTo>
                  <a:pt x="4576" y="41"/>
                  <a:pt x="4570" y="31"/>
                  <a:pt x="4563" y="24"/>
                </a:cubicBezTo>
                <a:cubicBezTo>
                  <a:pt x="4555" y="17"/>
                  <a:pt x="4545" y="14"/>
                  <a:pt x="4545" y="14"/>
                </a:cubicBezTo>
                <a:cubicBezTo>
                  <a:pt x="4545" y="14"/>
                  <a:pt x="4550" y="5"/>
                  <a:pt x="4566" y="2"/>
                </a:cubicBezTo>
                <a:cubicBezTo>
                  <a:pt x="4577" y="0"/>
                  <a:pt x="4594" y="1"/>
                  <a:pt x="4609" y="4"/>
                </a:cubicBezTo>
                <a:cubicBezTo>
                  <a:pt x="4638" y="10"/>
                  <a:pt x="4677" y="40"/>
                  <a:pt x="4677" y="40"/>
                </a:cubicBezTo>
                <a:cubicBezTo>
                  <a:pt x="4677" y="40"/>
                  <a:pt x="4704" y="64"/>
                  <a:pt x="4718" y="86"/>
                </a:cubicBezTo>
                <a:cubicBezTo>
                  <a:pt x="4731" y="105"/>
                  <a:pt x="4731" y="123"/>
                  <a:pt x="4731" y="123"/>
                </a:cubicBezTo>
                <a:cubicBezTo>
                  <a:pt x="4731" y="123"/>
                  <a:pt x="4730" y="127"/>
                  <a:pt x="4727" y="126"/>
                </a:cubicBezTo>
                <a:cubicBezTo>
                  <a:pt x="4724" y="125"/>
                  <a:pt x="4718" y="121"/>
                  <a:pt x="4718" y="121"/>
                </a:cubicBezTo>
                <a:lnTo>
                  <a:pt x="4623" y="45"/>
                </a:lnTo>
                <a:close/>
                <a:moveTo>
                  <a:pt x="78" y="219"/>
                </a:moveTo>
                <a:cubicBezTo>
                  <a:pt x="78" y="219"/>
                  <a:pt x="116" y="183"/>
                  <a:pt x="141" y="160"/>
                </a:cubicBezTo>
                <a:cubicBezTo>
                  <a:pt x="156" y="147"/>
                  <a:pt x="170" y="139"/>
                  <a:pt x="170" y="139"/>
                </a:cubicBezTo>
                <a:cubicBezTo>
                  <a:pt x="170" y="139"/>
                  <a:pt x="157" y="134"/>
                  <a:pt x="141" y="138"/>
                </a:cubicBezTo>
                <a:cubicBezTo>
                  <a:pt x="123" y="142"/>
                  <a:pt x="106" y="150"/>
                  <a:pt x="86" y="162"/>
                </a:cubicBezTo>
                <a:cubicBezTo>
                  <a:pt x="74" y="169"/>
                  <a:pt x="58" y="183"/>
                  <a:pt x="49" y="194"/>
                </a:cubicBezTo>
                <a:cubicBezTo>
                  <a:pt x="37" y="209"/>
                  <a:pt x="31" y="223"/>
                  <a:pt x="31" y="223"/>
                </a:cubicBezTo>
                <a:cubicBezTo>
                  <a:pt x="31" y="223"/>
                  <a:pt x="25" y="233"/>
                  <a:pt x="18" y="240"/>
                </a:cubicBezTo>
                <a:cubicBezTo>
                  <a:pt x="10" y="247"/>
                  <a:pt x="0" y="250"/>
                  <a:pt x="0" y="250"/>
                </a:cubicBezTo>
                <a:cubicBezTo>
                  <a:pt x="0" y="250"/>
                  <a:pt x="6" y="259"/>
                  <a:pt x="21" y="262"/>
                </a:cubicBezTo>
                <a:cubicBezTo>
                  <a:pt x="32" y="264"/>
                  <a:pt x="50" y="263"/>
                  <a:pt x="64" y="260"/>
                </a:cubicBezTo>
                <a:cubicBezTo>
                  <a:pt x="94" y="254"/>
                  <a:pt x="132" y="224"/>
                  <a:pt x="132" y="224"/>
                </a:cubicBezTo>
                <a:cubicBezTo>
                  <a:pt x="132" y="224"/>
                  <a:pt x="159" y="200"/>
                  <a:pt x="174" y="178"/>
                </a:cubicBezTo>
                <a:cubicBezTo>
                  <a:pt x="186" y="159"/>
                  <a:pt x="186" y="141"/>
                  <a:pt x="186" y="141"/>
                </a:cubicBezTo>
                <a:cubicBezTo>
                  <a:pt x="186" y="141"/>
                  <a:pt x="185" y="137"/>
                  <a:pt x="182" y="137"/>
                </a:cubicBezTo>
                <a:cubicBezTo>
                  <a:pt x="179" y="138"/>
                  <a:pt x="173" y="143"/>
                  <a:pt x="173" y="143"/>
                </a:cubicBezTo>
                <a:lnTo>
                  <a:pt x="78" y="219"/>
                </a:lnTo>
                <a:close/>
                <a:moveTo>
                  <a:pt x="78" y="45"/>
                </a:moveTo>
                <a:cubicBezTo>
                  <a:pt x="78" y="45"/>
                  <a:pt x="116" y="81"/>
                  <a:pt x="141" y="103"/>
                </a:cubicBezTo>
                <a:cubicBezTo>
                  <a:pt x="156" y="117"/>
                  <a:pt x="170" y="125"/>
                  <a:pt x="170" y="125"/>
                </a:cubicBezTo>
                <a:cubicBezTo>
                  <a:pt x="170" y="125"/>
                  <a:pt x="157" y="130"/>
                  <a:pt x="141" y="126"/>
                </a:cubicBezTo>
                <a:cubicBezTo>
                  <a:pt x="123" y="122"/>
                  <a:pt x="106" y="114"/>
                  <a:pt x="86" y="102"/>
                </a:cubicBezTo>
                <a:cubicBezTo>
                  <a:pt x="74" y="95"/>
                  <a:pt x="58" y="81"/>
                  <a:pt x="49" y="70"/>
                </a:cubicBezTo>
                <a:cubicBezTo>
                  <a:pt x="37" y="55"/>
                  <a:pt x="31" y="41"/>
                  <a:pt x="31" y="41"/>
                </a:cubicBezTo>
                <a:cubicBezTo>
                  <a:pt x="31" y="41"/>
                  <a:pt x="25" y="31"/>
                  <a:pt x="18" y="24"/>
                </a:cubicBezTo>
                <a:cubicBezTo>
                  <a:pt x="10" y="17"/>
                  <a:pt x="0" y="14"/>
                  <a:pt x="0" y="14"/>
                </a:cubicBezTo>
                <a:cubicBezTo>
                  <a:pt x="0" y="14"/>
                  <a:pt x="6" y="5"/>
                  <a:pt x="21" y="2"/>
                </a:cubicBezTo>
                <a:cubicBezTo>
                  <a:pt x="32" y="0"/>
                  <a:pt x="50" y="1"/>
                  <a:pt x="64" y="4"/>
                </a:cubicBezTo>
                <a:cubicBezTo>
                  <a:pt x="94" y="10"/>
                  <a:pt x="132" y="40"/>
                  <a:pt x="132" y="40"/>
                </a:cubicBezTo>
                <a:cubicBezTo>
                  <a:pt x="132" y="40"/>
                  <a:pt x="159" y="64"/>
                  <a:pt x="174" y="86"/>
                </a:cubicBezTo>
                <a:cubicBezTo>
                  <a:pt x="186" y="105"/>
                  <a:pt x="186" y="123"/>
                  <a:pt x="186" y="123"/>
                </a:cubicBezTo>
                <a:cubicBezTo>
                  <a:pt x="186" y="123"/>
                  <a:pt x="185" y="127"/>
                  <a:pt x="182" y="126"/>
                </a:cubicBezTo>
                <a:cubicBezTo>
                  <a:pt x="179" y="125"/>
                  <a:pt x="173" y="121"/>
                  <a:pt x="173" y="121"/>
                </a:cubicBezTo>
                <a:lnTo>
                  <a:pt x="78" y="45"/>
                </a:lnTo>
                <a:close/>
                <a:moveTo>
                  <a:pt x="260" y="219"/>
                </a:moveTo>
                <a:cubicBezTo>
                  <a:pt x="260" y="219"/>
                  <a:pt x="297" y="183"/>
                  <a:pt x="323" y="160"/>
                </a:cubicBezTo>
                <a:cubicBezTo>
                  <a:pt x="338" y="147"/>
                  <a:pt x="351" y="139"/>
                  <a:pt x="351" y="139"/>
                </a:cubicBezTo>
                <a:cubicBezTo>
                  <a:pt x="351" y="139"/>
                  <a:pt x="338" y="134"/>
                  <a:pt x="322" y="138"/>
                </a:cubicBezTo>
                <a:cubicBezTo>
                  <a:pt x="304" y="142"/>
                  <a:pt x="287" y="150"/>
                  <a:pt x="267" y="162"/>
                </a:cubicBezTo>
                <a:cubicBezTo>
                  <a:pt x="255" y="169"/>
                  <a:pt x="239" y="183"/>
                  <a:pt x="230" y="194"/>
                </a:cubicBezTo>
                <a:cubicBezTo>
                  <a:pt x="218" y="209"/>
                  <a:pt x="213" y="223"/>
                  <a:pt x="213" y="223"/>
                </a:cubicBezTo>
                <a:cubicBezTo>
                  <a:pt x="213" y="223"/>
                  <a:pt x="207" y="233"/>
                  <a:pt x="199" y="240"/>
                </a:cubicBezTo>
                <a:cubicBezTo>
                  <a:pt x="191" y="247"/>
                  <a:pt x="181" y="250"/>
                  <a:pt x="181" y="250"/>
                </a:cubicBezTo>
                <a:cubicBezTo>
                  <a:pt x="181" y="250"/>
                  <a:pt x="187" y="259"/>
                  <a:pt x="202" y="262"/>
                </a:cubicBezTo>
                <a:cubicBezTo>
                  <a:pt x="213" y="264"/>
                  <a:pt x="231" y="263"/>
                  <a:pt x="245" y="260"/>
                </a:cubicBezTo>
                <a:cubicBezTo>
                  <a:pt x="275" y="254"/>
                  <a:pt x="313" y="224"/>
                  <a:pt x="313" y="224"/>
                </a:cubicBezTo>
                <a:cubicBezTo>
                  <a:pt x="313" y="224"/>
                  <a:pt x="340" y="200"/>
                  <a:pt x="355" y="178"/>
                </a:cubicBezTo>
                <a:cubicBezTo>
                  <a:pt x="367" y="159"/>
                  <a:pt x="367" y="141"/>
                  <a:pt x="367" y="141"/>
                </a:cubicBezTo>
                <a:cubicBezTo>
                  <a:pt x="367" y="141"/>
                  <a:pt x="366" y="137"/>
                  <a:pt x="363" y="137"/>
                </a:cubicBezTo>
                <a:cubicBezTo>
                  <a:pt x="360" y="138"/>
                  <a:pt x="354" y="143"/>
                  <a:pt x="354" y="143"/>
                </a:cubicBezTo>
                <a:lnTo>
                  <a:pt x="260" y="219"/>
                </a:lnTo>
                <a:close/>
                <a:moveTo>
                  <a:pt x="260" y="45"/>
                </a:moveTo>
                <a:cubicBezTo>
                  <a:pt x="260" y="45"/>
                  <a:pt x="297" y="81"/>
                  <a:pt x="323" y="103"/>
                </a:cubicBezTo>
                <a:cubicBezTo>
                  <a:pt x="338" y="117"/>
                  <a:pt x="351" y="125"/>
                  <a:pt x="351" y="125"/>
                </a:cubicBezTo>
                <a:cubicBezTo>
                  <a:pt x="351" y="125"/>
                  <a:pt x="338" y="130"/>
                  <a:pt x="322" y="126"/>
                </a:cubicBezTo>
                <a:cubicBezTo>
                  <a:pt x="304" y="122"/>
                  <a:pt x="287" y="114"/>
                  <a:pt x="267" y="102"/>
                </a:cubicBezTo>
                <a:cubicBezTo>
                  <a:pt x="255" y="95"/>
                  <a:pt x="239" y="81"/>
                  <a:pt x="230" y="70"/>
                </a:cubicBezTo>
                <a:cubicBezTo>
                  <a:pt x="218" y="55"/>
                  <a:pt x="213" y="41"/>
                  <a:pt x="213" y="41"/>
                </a:cubicBezTo>
                <a:cubicBezTo>
                  <a:pt x="213" y="41"/>
                  <a:pt x="207" y="31"/>
                  <a:pt x="199" y="24"/>
                </a:cubicBezTo>
                <a:cubicBezTo>
                  <a:pt x="191" y="17"/>
                  <a:pt x="181" y="14"/>
                  <a:pt x="181" y="14"/>
                </a:cubicBezTo>
                <a:cubicBezTo>
                  <a:pt x="181" y="14"/>
                  <a:pt x="187" y="5"/>
                  <a:pt x="202" y="2"/>
                </a:cubicBezTo>
                <a:cubicBezTo>
                  <a:pt x="213" y="0"/>
                  <a:pt x="231" y="1"/>
                  <a:pt x="245" y="4"/>
                </a:cubicBezTo>
                <a:cubicBezTo>
                  <a:pt x="275" y="10"/>
                  <a:pt x="313" y="40"/>
                  <a:pt x="313" y="40"/>
                </a:cubicBezTo>
                <a:cubicBezTo>
                  <a:pt x="313" y="40"/>
                  <a:pt x="340" y="64"/>
                  <a:pt x="355" y="86"/>
                </a:cubicBezTo>
                <a:cubicBezTo>
                  <a:pt x="367" y="105"/>
                  <a:pt x="367" y="123"/>
                  <a:pt x="367" y="123"/>
                </a:cubicBezTo>
                <a:cubicBezTo>
                  <a:pt x="367" y="123"/>
                  <a:pt x="366" y="127"/>
                  <a:pt x="363" y="126"/>
                </a:cubicBezTo>
                <a:cubicBezTo>
                  <a:pt x="360" y="125"/>
                  <a:pt x="354" y="121"/>
                  <a:pt x="354" y="121"/>
                </a:cubicBezTo>
                <a:lnTo>
                  <a:pt x="260" y="45"/>
                </a:lnTo>
                <a:close/>
                <a:moveTo>
                  <a:pt x="441" y="219"/>
                </a:moveTo>
                <a:cubicBezTo>
                  <a:pt x="441" y="219"/>
                  <a:pt x="478" y="183"/>
                  <a:pt x="504" y="160"/>
                </a:cubicBezTo>
                <a:cubicBezTo>
                  <a:pt x="519" y="147"/>
                  <a:pt x="532" y="139"/>
                  <a:pt x="532" y="139"/>
                </a:cubicBezTo>
                <a:cubicBezTo>
                  <a:pt x="532" y="139"/>
                  <a:pt x="519" y="134"/>
                  <a:pt x="503" y="138"/>
                </a:cubicBezTo>
                <a:cubicBezTo>
                  <a:pt x="486" y="142"/>
                  <a:pt x="468" y="150"/>
                  <a:pt x="448" y="162"/>
                </a:cubicBezTo>
                <a:cubicBezTo>
                  <a:pt x="436" y="169"/>
                  <a:pt x="420" y="183"/>
                  <a:pt x="411" y="194"/>
                </a:cubicBezTo>
                <a:cubicBezTo>
                  <a:pt x="399" y="209"/>
                  <a:pt x="394" y="223"/>
                  <a:pt x="394" y="223"/>
                </a:cubicBezTo>
                <a:cubicBezTo>
                  <a:pt x="394" y="223"/>
                  <a:pt x="388" y="233"/>
                  <a:pt x="380" y="240"/>
                </a:cubicBezTo>
                <a:cubicBezTo>
                  <a:pt x="372" y="247"/>
                  <a:pt x="362" y="250"/>
                  <a:pt x="362" y="250"/>
                </a:cubicBezTo>
                <a:cubicBezTo>
                  <a:pt x="362" y="250"/>
                  <a:pt x="368" y="259"/>
                  <a:pt x="384" y="262"/>
                </a:cubicBezTo>
                <a:cubicBezTo>
                  <a:pt x="394" y="264"/>
                  <a:pt x="412" y="263"/>
                  <a:pt x="426" y="260"/>
                </a:cubicBezTo>
                <a:cubicBezTo>
                  <a:pt x="456" y="254"/>
                  <a:pt x="494" y="224"/>
                  <a:pt x="494" y="224"/>
                </a:cubicBezTo>
                <a:cubicBezTo>
                  <a:pt x="494" y="224"/>
                  <a:pt x="522" y="200"/>
                  <a:pt x="536" y="178"/>
                </a:cubicBezTo>
                <a:cubicBezTo>
                  <a:pt x="548" y="159"/>
                  <a:pt x="548" y="141"/>
                  <a:pt x="548" y="141"/>
                </a:cubicBezTo>
                <a:cubicBezTo>
                  <a:pt x="548" y="141"/>
                  <a:pt x="547" y="137"/>
                  <a:pt x="544" y="137"/>
                </a:cubicBezTo>
                <a:cubicBezTo>
                  <a:pt x="541" y="138"/>
                  <a:pt x="535" y="143"/>
                  <a:pt x="535" y="143"/>
                </a:cubicBezTo>
                <a:lnTo>
                  <a:pt x="441" y="219"/>
                </a:lnTo>
                <a:close/>
                <a:moveTo>
                  <a:pt x="441" y="45"/>
                </a:moveTo>
                <a:cubicBezTo>
                  <a:pt x="441" y="45"/>
                  <a:pt x="478" y="81"/>
                  <a:pt x="504" y="103"/>
                </a:cubicBezTo>
                <a:cubicBezTo>
                  <a:pt x="519" y="117"/>
                  <a:pt x="532" y="125"/>
                  <a:pt x="532" y="125"/>
                </a:cubicBezTo>
                <a:cubicBezTo>
                  <a:pt x="532" y="125"/>
                  <a:pt x="519" y="130"/>
                  <a:pt x="503" y="126"/>
                </a:cubicBezTo>
                <a:cubicBezTo>
                  <a:pt x="486" y="122"/>
                  <a:pt x="468" y="114"/>
                  <a:pt x="448" y="102"/>
                </a:cubicBezTo>
                <a:cubicBezTo>
                  <a:pt x="436" y="95"/>
                  <a:pt x="420" y="81"/>
                  <a:pt x="411" y="70"/>
                </a:cubicBezTo>
                <a:cubicBezTo>
                  <a:pt x="399" y="55"/>
                  <a:pt x="394" y="41"/>
                  <a:pt x="394" y="41"/>
                </a:cubicBezTo>
                <a:cubicBezTo>
                  <a:pt x="394" y="41"/>
                  <a:pt x="388" y="31"/>
                  <a:pt x="380" y="24"/>
                </a:cubicBezTo>
                <a:cubicBezTo>
                  <a:pt x="372" y="17"/>
                  <a:pt x="362" y="14"/>
                  <a:pt x="362" y="14"/>
                </a:cubicBezTo>
                <a:cubicBezTo>
                  <a:pt x="362" y="14"/>
                  <a:pt x="368" y="5"/>
                  <a:pt x="384" y="2"/>
                </a:cubicBezTo>
                <a:cubicBezTo>
                  <a:pt x="394" y="0"/>
                  <a:pt x="412" y="1"/>
                  <a:pt x="426" y="4"/>
                </a:cubicBezTo>
                <a:cubicBezTo>
                  <a:pt x="456" y="10"/>
                  <a:pt x="494" y="40"/>
                  <a:pt x="494" y="40"/>
                </a:cubicBezTo>
                <a:cubicBezTo>
                  <a:pt x="494" y="40"/>
                  <a:pt x="522" y="64"/>
                  <a:pt x="536" y="86"/>
                </a:cubicBezTo>
                <a:cubicBezTo>
                  <a:pt x="548" y="105"/>
                  <a:pt x="548" y="123"/>
                  <a:pt x="548" y="123"/>
                </a:cubicBezTo>
                <a:cubicBezTo>
                  <a:pt x="548" y="123"/>
                  <a:pt x="547" y="127"/>
                  <a:pt x="544" y="126"/>
                </a:cubicBezTo>
                <a:cubicBezTo>
                  <a:pt x="541" y="125"/>
                  <a:pt x="535" y="121"/>
                  <a:pt x="535" y="121"/>
                </a:cubicBezTo>
                <a:lnTo>
                  <a:pt x="441" y="45"/>
                </a:lnTo>
                <a:close/>
                <a:moveTo>
                  <a:pt x="622" y="219"/>
                </a:moveTo>
                <a:cubicBezTo>
                  <a:pt x="622" y="219"/>
                  <a:pt x="659" y="183"/>
                  <a:pt x="685" y="160"/>
                </a:cubicBezTo>
                <a:cubicBezTo>
                  <a:pt x="700" y="147"/>
                  <a:pt x="713" y="139"/>
                  <a:pt x="713" y="139"/>
                </a:cubicBezTo>
                <a:cubicBezTo>
                  <a:pt x="713" y="139"/>
                  <a:pt x="700" y="134"/>
                  <a:pt x="684" y="138"/>
                </a:cubicBezTo>
                <a:cubicBezTo>
                  <a:pt x="667" y="142"/>
                  <a:pt x="649" y="150"/>
                  <a:pt x="629" y="162"/>
                </a:cubicBezTo>
                <a:cubicBezTo>
                  <a:pt x="617" y="169"/>
                  <a:pt x="602" y="183"/>
                  <a:pt x="593" y="194"/>
                </a:cubicBezTo>
                <a:cubicBezTo>
                  <a:pt x="580" y="209"/>
                  <a:pt x="575" y="223"/>
                  <a:pt x="575" y="223"/>
                </a:cubicBezTo>
                <a:cubicBezTo>
                  <a:pt x="575" y="223"/>
                  <a:pt x="569" y="233"/>
                  <a:pt x="561" y="240"/>
                </a:cubicBezTo>
                <a:cubicBezTo>
                  <a:pt x="553" y="247"/>
                  <a:pt x="543" y="250"/>
                  <a:pt x="543" y="250"/>
                </a:cubicBezTo>
                <a:cubicBezTo>
                  <a:pt x="543" y="250"/>
                  <a:pt x="549" y="259"/>
                  <a:pt x="565" y="262"/>
                </a:cubicBezTo>
                <a:cubicBezTo>
                  <a:pt x="575" y="264"/>
                  <a:pt x="593" y="263"/>
                  <a:pt x="607" y="260"/>
                </a:cubicBezTo>
                <a:cubicBezTo>
                  <a:pt x="637" y="254"/>
                  <a:pt x="675" y="224"/>
                  <a:pt x="675" y="224"/>
                </a:cubicBezTo>
                <a:cubicBezTo>
                  <a:pt x="675" y="224"/>
                  <a:pt x="703" y="200"/>
                  <a:pt x="717" y="178"/>
                </a:cubicBezTo>
                <a:cubicBezTo>
                  <a:pt x="730" y="159"/>
                  <a:pt x="729" y="141"/>
                  <a:pt x="729" y="141"/>
                </a:cubicBezTo>
                <a:cubicBezTo>
                  <a:pt x="729" y="141"/>
                  <a:pt x="728" y="137"/>
                  <a:pt x="725" y="137"/>
                </a:cubicBezTo>
                <a:cubicBezTo>
                  <a:pt x="722" y="138"/>
                  <a:pt x="716" y="143"/>
                  <a:pt x="716" y="143"/>
                </a:cubicBezTo>
                <a:lnTo>
                  <a:pt x="622" y="219"/>
                </a:lnTo>
                <a:close/>
                <a:moveTo>
                  <a:pt x="622" y="45"/>
                </a:moveTo>
                <a:cubicBezTo>
                  <a:pt x="622" y="45"/>
                  <a:pt x="659" y="81"/>
                  <a:pt x="685" y="103"/>
                </a:cubicBezTo>
                <a:cubicBezTo>
                  <a:pt x="700" y="117"/>
                  <a:pt x="713" y="125"/>
                  <a:pt x="713" y="125"/>
                </a:cubicBezTo>
                <a:cubicBezTo>
                  <a:pt x="713" y="125"/>
                  <a:pt x="700" y="130"/>
                  <a:pt x="684" y="126"/>
                </a:cubicBezTo>
                <a:cubicBezTo>
                  <a:pt x="667" y="122"/>
                  <a:pt x="649" y="114"/>
                  <a:pt x="629" y="102"/>
                </a:cubicBezTo>
                <a:cubicBezTo>
                  <a:pt x="617" y="95"/>
                  <a:pt x="602" y="81"/>
                  <a:pt x="593" y="70"/>
                </a:cubicBezTo>
                <a:cubicBezTo>
                  <a:pt x="580" y="55"/>
                  <a:pt x="575" y="41"/>
                  <a:pt x="575" y="41"/>
                </a:cubicBezTo>
                <a:cubicBezTo>
                  <a:pt x="575" y="41"/>
                  <a:pt x="569" y="31"/>
                  <a:pt x="561" y="24"/>
                </a:cubicBezTo>
                <a:cubicBezTo>
                  <a:pt x="553" y="17"/>
                  <a:pt x="543" y="14"/>
                  <a:pt x="543" y="14"/>
                </a:cubicBezTo>
                <a:cubicBezTo>
                  <a:pt x="543" y="14"/>
                  <a:pt x="549" y="5"/>
                  <a:pt x="565" y="2"/>
                </a:cubicBezTo>
                <a:cubicBezTo>
                  <a:pt x="575" y="0"/>
                  <a:pt x="593" y="1"/>
                  <a:pt x="607" y="4"/>
                </a:cubicBezTo>
                <a:cubicBezTo>
                  <a:pt x="637" y="10"/>
                  <a:pt x="675" y="40"/>
                  <a:pt x="675" y="40"/>
                </a:cubicBezTo>
                <a:cubicBezTo>
                  <a:pt x="675" y="40"/>
                  <a:pt x="703" y="64"/>
                  <a:pt x="717" y="86"/>
                </a:cubicBezTo>
                <a:cubicBezTo>
                  <a:pt x="730" y="105"/>
                  <a:pt x="729" y="123"/>
                  <a:pt x="729" y="123"/>
                </a:cubicBezTo>
                <a:cubicBezTo>
                  <a:pt x="729" y="123"/>
                  <a:pt x="728" y="127"/>
                  <a:pt x="725" y="126"/>
                </a:cubicBezTo>
                <a:cubicBezTo>
                  <a:pt x="722" y="125"/>
                  <a:pt x="716" y="121"/>
                  <a:pt x="716" y="121"/>
                </a:cubicBezTo>
                <a:lnTo>
                  <a:pt x="622" y="4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879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 autoUpdateAnimBg="0"/>
      <p:bldP spid="13322" grpId="0" autoUpdateAnimBg="0"/>
      <p:bldP spid="1332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76">
            <a:extLst>
              <a:ext uri="{FF2B5EF4-FFF2-40B4-BE49-F238E27FC236}">
                <a16:creationId xmlns:a16="http://schemas.microsoft.com/office/drawing/2014/main" id="{ED462D5C-4D52-4DE7-A62E-DD97511D2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70" y="171450"/>
            <a:ext cx="48013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涉案财物中心物联网预警技术介绍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963" name="Freeform 40">
            <a:extLst>
              <a:ext uri="{FF2B5EF4-FFF2-40B4-BE49-F238E27FC236}">
                <a16:creationId xmlns:a16="http://schemas.microsoft.com/office/drawing/2014/main" id="{8B2BE26F-51BD-458B-94A3-C1373BC06DFE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0964" name="直接连接符 46">
            <a:extLst>
              <a:ext uri="{FF2B5EF4-FFF2-40B4-BE49-F238E27FC236}">
                <a16:creationId xmlns:a16="http://schemas.microsoft.com/office/drawing/2014/main" id="{EDC54582-8360-449C-888E-C6ABE3E61B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65" name="等腰三角形 8">
            <a:extLst>
              <a:ext uri="{FF2B5EF4-FFF2-40B4-BE49-F238E27FC236}">
                <a16:creationId xmlns:a16="http://schemas.microsoft.com/office/drawing/2014/main" id="{1F928F4A-38F7-4007-A293-D45A21003449}"/>
              </a:ext>
            </a:extLst>
          </p:cNvPr>
          <p:cNvSpPr>
            <a:spLocks noChangeArrowheads="1"/>
          </p:cNvSpPr>
          <p:nvPr/>
        </p:nvSpPr>
        <p:spPr bwMode="auto">
          <a:xfrm rot="7633866">
            <a:off x="2274094" y="2880519"/>
            <a:ext cx="411163" cy="42227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66" name="等腰三角形 9">
            <a:extLst>
              <a:ext uri="{FF2B5EF4-FFF2-40B4-BE49-F238E27FC236}">
                <a16:creationId xmlns:a16="http://schemas.microsoft.com/office/drawing/2014/main" id="{9C4F471A-F645-4C10-B5E7-19930DFBBB74}"/>
              </a:ext>
            </a:extLst>
          </p:cNvPr>
          <p:cNvSpPr>
            <a:spLocks noChangeArrowheads="1"/>
          </p:cNvSpPr>
          <p:nvPr/>
        </p:nvSpPr>
        <p:spPr bwMode="auto">
          <a:xfrm rot="7458613">
            <a:off x="6827044" y="3204369"/>
            <a:ext cx="388938" cy="4000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67" name="等腰三角形 10">
            <a:extLst>
              <a:ext uri="{FF2B5EF4-FFF2-40B4-BE49-F238E27FC236}">
                <a16:creationId xmlns:a16="http://schemas.microsoft.com/office/drawing/2014/main" id="{7ABE8D13-56BA-4AD3-9E8C-9CF1A9EF113C}"/>
              </a:ext>
            </a:extLst>
          </p:cNvPr>
          <p:cNvSpPr>
            <a:spLocks noChangeArrowheads="1"/>
          </p:cNvSpPr>
          <p:nvPr/>
        </p:nvSpPr>
        <p:spPr bwMode="auto">
          <a:xfrm rot="3362100">
            <a:off x="4531519" y="2853531"/>
            <a:ext cx="431800" cy="446088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21454254-1A89-4CF3-B610-EA7D82E19A1E}"/>
              </a:ext>
            </a:extLst>
          </p:cNvPr>
          <p:cNvGrpSpPr>
            <a:grpSpLocks/>
          </p:cNvGrpSpPr>
          <p:nvPr/>
        </p:nvGrpSpPr>
        <p:grpSpPr bwMode="auto">
          <a:xfrm>
            <a:off x="536575" y="1303338"/>
            <a:ext cx="1895475" cy="1897062"/>
            <a:chOff x="0" y="0"/>
            <a:chExt cx="2101515" cy="2101515"/>
          </a:xfrm>
        </p:grpSpPr>
        <p:sp>
          <p:nvSpPr>
            <p:cNvPr id="76842" name="椭圆 3">
              <a:extLst>
                <a:ext uri="{FF2B5EF4-FFF2-40B4-BE49-F238E27FC236}">
                  <a16:creationId xmlns:a16="http://schemas.microsoft.com/office/drawing/2014/main" id="{12C81084-DEF8-4C61-B184-762D0DBF3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01515" cy="21015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43" name="同心圆 11">
              <a:extLst>
                <a:ext uri="{FF2B5EF4-FFF2-40B4-BE49-F238E27FC236}">
                  <a16:creationId xmlns:a16="http://schemas.microsoft.com/office/drawing/2014/main" id="{454B79C0-959A-4A52-A4AB-141DE1829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87" y="80731"/>
              <a:ext cx="1941540" cy="1941540"/>
            </a:xfrm>
            <a:custGeom>
              <a:avLst/>
              <a:gdLst>
                <a:gd name="T0" fmla="*/ 0 w 21600"/>
                <a:gd name="T1" fmla="*/ 2147483646 h 21600"/>
                <a:gd name="T2" fmla="*/ 2147483646 w 21600"/>
                <a:gd name="T3" fmla="*/ 0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2147483646 w 21600"/>
                <a:gd name="T17" fmla="*/ 2147483646 h 21600"/>
                <a:gd name="T18" fmla="*/ 2147483646 w 21600"/>
                <a:gd name="T19" fmla="*/ 214748364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3 w 21600"/>
                <a:gd name="T31" fmla="*/ 3163 h 21600"/>
                <a:gd name="T32" fmla="*/ 18437 w 21600"/>
                <a:gd name="T33" fmla="*/ 1843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6" y="10800"/>
                  </a:moveTo>
                  <a:cubicBezTo>
                    <a:pt x="206" y="16651"/>
                    <a:pt x="4949" y="21394"/>
                    <a:pt x="10800" y="21394"/>
                  </a:cubicBezTo>
                  <a:cubicBezTo>
                    <a:pt x="16651" y="21394"/>
                    <a:pt x="21394" y="16651"/>
                    <a:pt x="21394" y="10800"/>
                  </a:cubicBezTo>
                  <a:cubicBezTo>
                    <a:pt x="21394" y="4949"/>
                    <a:pt x="16651" y="206"/>
                    <a:pt x="10800" y="206"/>
                  </a:cubicBezTo>
                  <a:cubicBezTo>
                    <a:pt x="4949" y="206"/>
                    <a:pt x="206" y="4949"/>
                    <a:pt x="206" y="1080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0971" name="矩形 10">
            <a:extLst>
              <a:ext uri="{FF2B5EF4-FFF2-40B4-BE49-F238E27FC236}">
                <a16:creationId xmlns:a16="http://schemas.microsoft.com/office/drawing/2014/main" id="{81297A3D-8C8A-49DC-8586-3EB30DC14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1770063"/>
            <a:ext cx="1612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F8F8F8"/>
                </a:solidFill>
                <a:latin typeface="微软雅黑" panose="020B0503020204020204" pitchFamily="34" charset="-122"/>
              </a:rPr>
              <a:t>系统与用户手机绑定，用户必须通过绑定手机验证后才能登录系统，保证账户安全</a:t>
            </a:r>
            <a:endParaRPr lang="en-US" altLang="zh-CN" sz="1400" dirty="0">
              <a:solidFill>
                <a:srgbClr val="F8F8F8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dirty="0">
              <a:solidFill>
                <a:srgbClr val="F8F8F8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8BC912B2-CA63-4F25-840D-236BEE18CAB4}"/>
              </a:ext>
            </a:extLst>
          </p:cNvPr>
          <p:cNvGrpSpPr>
            <a:grpSpLocks/>
          </p:cNvGrpSpPr>
          <p:nvPr/>
        </p:nvGrpSpPr>
        <p:grpSpPr bwMode="auto">
          <a:xfrm>
            <a:off x="2613025" y="2776538"/>
            <a:ext cx="1895475" cy="1897062"/>
            <a:chOff x="0" y="0"/>
            <a:chExt cx="2101515" cy="2101515"/>
          </a:xfrm>
        </p:grpSpPr>
        <p:sp>
          <p:nvSpPr>
            <p:cNvPr id="76840" name="椭圆 3">
              <a:extLst>
                <a:ext uri="{FF2B5EF4-FFF2-40B4-BE49-F238E27FC236}">
                  <a16:creationId xmlns:a16="http://schemas.microsoft.com/office/drawing/2014/main" id="{984A5DA8-BFAA-48ED-BB9A-845BCCFD3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01515" cy="21015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41" name="同心圆 11">
              <a:extLst>
                <a:ext uri="{FF2B5EF4-FFF2-40B4-BE49-F238E27FC236}">
                  <a16:creationId xmlns:a16="http://schemas.microsoft.com/office/drawing/2014/main" id="{BB2C5B23-2F7C-474C-B5AB-7DCAADD5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87" y="80731"/>
              <a:ext cx="1941540" cy="1941540"/>
            </a:xfrm>
            <a:custGeom>
              <a:avLst/>
              <a:gdLst>
                <a:gd name="T0" fmla="*/ 0 w 21600"/>
                <a:gd name="T1" fmla="*/ 2147483646 h 21600"/>
                <a:gd name="T2" fmla="*/ 2147483646 w 21600"/>
                <a:gd name="T3" fmla="*/ 0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2147483646 w 21600"/>
                <a:gd name="T17" fmla="*/ 2147483646 h 21600"/>
                <a:gd name="T18" fmla="*/ 2147483646 w 21600"/>
                <a:gd name="T19" fmla="*/ 214748364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3 w 21600"/>
                <a:gd name="T31" fmla="*/ 3163 h 21600"/>
                <a:gd name="T32" fmla="*/ 18437 w 21600"/>
                <a:gd name="T33" fmla="*/ 1843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6" y="10800"/>
                  </a:moveTo>
                  <a:cubicBezTo>
                    <a:pt x="206" y="16651"/>
                    <a:pt x="4949" y="21394"/>
                    <a:pt x="10800" y="21394"/>
                  </a:cubicBezTo>
                  <a:cubicBezTo>
                    <a:pt x="16651" y="21394"/>
                    <a:pt x="21394" y="16651"/>
                    <a:pt x="21394" y="10800"/>
                  </a:cubicBezTo>
                  <a:cubicBezTo>
                    <a:pt x="21394" y="4949"/>
                    <a:pt x="16651" y="206"/>
                    <a:pt x="10800" y="206"/>
                  </a:cubicBezTo>
                  <a:cubicBezTo>
                    <a:pt x="4949" y="206"/>
                    <a:pt x="206" y="4949"/>
                    <a:pt x="206" y="1080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0975" name="矩形 14">
            <a:extLst>
              <a:ext uri="{FF2B5EF4-FFF2-40B4-BE49-F238E27FC236}">
                <a16:creationId xmlns:a16="http://schemas.microsoft.com/office/drawing/2014/main" id="{374E4E6D-2FB8-4611-A09B-2EEBE3939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3212976"/>
            <a:ext cx="1612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F8F8F8"/>
                </a:solidFill>
                <a:latin typeface="微软雅黑" panose="020B0503020204020204" pitchFamily="34" charset="-122"/>
              </a:rPr>
              <a:t>系统与承办人手机短信实时对接进行预警，保证涉案财物及时处理，保障涉案财物安全管理</a:t>
            </a:r>
            <a:endParaRPr lang="en-US" altLang="zh-CN" sz="1400" dirty="0">
              <a:solidFill>
                <a:srgbClr val="F8F8F8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600" dirty="0">
              <a:solidFill>
                <a:srgbClr val="F8F8F8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424FA7DF-4A95-49C4-83F5-026695EE97AD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1751013"/>
            <a:ext cx="1897063" cy="1897062"/>
            <a:chOff x="0" y="0"/>
            <a:chExt cx="2101515" cy="2101515"/>
          </a:xfrm>
        </p:grpSpPr>
        <p:sp>
          <p:nvSpPr>
            <p:cNvPr id="76838" name="椭圆 3">
              <a:extLst>
                <a:ext uri="{FF2B5EF4-FFF2-40B4-BE49-F238E27FC236}">
                  <a16:creationId xmlns:a16="http://schemas.microsoft.com/office/drawing/2014/main" id="{DF5F91DD-0107-479C-8817-48DE267C2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01515" cy="21015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39" name="同心圆 11">
              <a:extLst>
                <a:ext uri="{FF2B5EF4-FFF2-40B4-BE49-F238E27FC236}">
                  <a16:creationId xmlns:a16="http://schemas.microsoft.com/office/drawing/2014/main" id="{BCEABBC0-657D-4A78-A9D5-F1F1E9C53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87" y="80731"/>
              <a:ext cx="1941540" cy="1941540"/>
            </a:xfrm>
            <a:custGeom>
              <a:avLst/>
              <a:gdLst>
                <a:gd name="T0" fmla="*/ 0 w 21600"/>
                <a:gd name="T1" fmla="*/ 2147483646 h 21600"/>
                <a:gd name="T2" fmla="*/ 2147483646 w 21600"/>
                <a:gd name="T3" fmla="*/ 0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2147483646 w 21600"/>
                <a:gd name="T17" fmla="*/ 2147483646 h 21600"/>
                <a:gd name="T18" fmla="*/ 2147483646 w 21600"/>
                <a:gd name="T19" fmla="*/ 214748364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3 w 21600"/>
                <a:gd name="T31" fmla="*/ 3163 h 21600"/>
                <a:gd name="T32" fmla="*/ 18437 w 21600"/>
                <a:gd name="T33" fmla="*/ 1843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6" y="10800"/>
                  </a:moveTo>
                  <a:cubicBezTo>
                    <a:pt x="206" y="16651"/>
                    <a:pt x="4949" y="21394"/>
                    <a:pt x="10800" y="21394"/>
                  </a:cubicBezTo>
                  <a:cubicBezTo>
                    <a:pt x="16651" y="21394"/>
                    <a:pt x="21394" y="16651"/>
                    <a:pt x="21394" y="10800"/>
                  </a:cubicBezTo>
                  <a:cubicBezTo>
                    <a:pt x="21394" y="4949"/>
                    <a:pt x="16651" y="206"/>
                    <a:pt x="10800" y="206"/>
                  </a:cubicBezTo>
                  <a:cubicBezTo>
                    <a:pt x="4949" y="206"/>
                    <a:pt x="206" y="4949"/>
                    <a:pt x="206" y="1080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0979" name="矩形 18">
            <a:extLst>
              <a:ext uri="{FF2B5EF4-FFF2-40B4-BE49-F238E27FC236}">
                <a16:creationId xmlns:a16="http://schemas.microsoft.com/office/drawing/2014/main" id="{3DC67CF9-9B47-4C66-ACA6-F88BF10C6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2204864"/>
            <a:ext cx="1612900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None/>
            </a:pPr>
            <a:r>
              <a:rPr lang="zh-CN" altLang="en-US" sz="1400" dirty="0">
                <a:solidFill>
                  <a:srgbClr val="F8F8F8"/>
                </a:solidFill>
                <a:latin typeface="微软雅黑" panose="020B0503020204020204" pitchFamily="34" charset="-122"/>
              </a:rPr>
              <a:t>财物到期提醒，系统弹窗通知提醒办案人员、仓管人员</a:t>
            </a:r>
            <a:endParaRPr lang="en-US" altLang="zh-CN" sz="1400" dirty="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4432395C-2DE4-4951-A048-8A9F7C66FEAC}"/>
              </a:ext>
            </a:extLst>
          </p:cNvPr>
          <p:cNvGrpSpPr>
            <a:grpSpLocks/>
          </p:cNvGrpSpPr>
          <p:nvPr/>
        </p:nvGrpSpPr>
        <p:grpSpPr bwMode="auto">
          <a:xfrm>
            <a:off x="6711950" y="3770313"/>
            <a:ext cx="1895475" cy="1895475"/>
            <a:chOff x="0" y="0"/>
            <a:chExt cx="2101515" cy="2101515"/>
          </a:xfrm>
        </p:grpSpPr>
        <p:sp>
          <p:nvSpPr>
            <p:cNvPr id="76836" name="椭圆 3">
              <a:extLst>
                <a:ext uri="{FF2B5EF4-FFF2-40B4-BE49-F238E27FC236}">
                  <a16:creationId xmlns:a16="http://schemas.microsoft.com/office/drawing/2014/main" id="{F9D328E2-4464-465E-86C4-DB78674D5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101515" cy="210151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6837" name="同心圆 11">
              <a:extLst>
                <a:ext uri="{FF2B5EF4-FFF2-40B4-BE49-F238E27FC236}">
                  <a16:creationId xmlns:a16="http://schemas.microsoft.com/office/drawing/2014/main" id="{4750B708-209D-44B8-A1EE-813D9526E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87" y="80731"/>
              <a:ext cx="1941540" cy="1941540"/>
            </a:xfrm>
            <a:custGeom>
              <a:avLst/>
              <a:gdLst>
                <a:gd name="T0" fmla="*/ 0 w 21600"/>
                <a:gd name="T1" fmla="*/ 2147483646 h 21600"/>
                <a:gd name="T2" fmla="*/ 2147483646 w 21600"/>
                <a:gd name="T3" fmla="*/ 0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w 21600"/>
                <a:gd name="T9" fmla="*/ 2147483646 h 21600"/>
                <a:gd name="T10" fmla="*/ 2147483646 w 21600"/>
                <a:gd name="T11" fmla="*/ 2147483646 h 21600"/>
                <a:gd name="T12" fmla="*/ 2147483646 w 21600"/>
                <a:gd name="T13" fmla="*/ 2147483646 h 21600"/>
                <a:gd name="T14" fmla="*/ 2147483646 w 21600"/>
                <a:gd name="T15" fmla="*/ 2147483646 h 21600"/>
                <a:gd name="T16" fmla="*/ 2147483646 w 21600"/>
                <a:gd name="T17" fmla="*/ 2147483646 h 21600"/>
                <a:gd name="T18" fmla="*/ 2147483646 w 21600"/>
                <a:gd name="T19" fmla="*/ 2147483646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63 w 21600"/>
                <a:gd name="T31" fmla="*/ 3163 h 21600"/>
                <a:gd name="T32" fmla="*/ 18437 w 21600"/>
                <a:gd name="T33" fmla="*/ 1843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6" y="10800"/>
                  </a:moveTo>
                  <a:cubicBezTo>
                    <a:pt x="206" y="16651"/>
                    <a:pt x="4949" y="21394"/>
                    <a:pt x="10800" y="21394"/>
                  </a:cubicBezTo>
                  <a:cubicBezTo>
                    <a:pt x="16651" y="21394"/>
                    <a:pt x="21394" y="16651"/>
                    <a:pt x="21394" y="10800"/>
                  </a:cubicBezTo>
                  <a:cubicBezTo>
                    <a:pt x="21394" y="4949"/>
                    <a:pt x="16651" y="206"/>
                    <a:pt x="10800" y="206"/>
                  </a:cubicBezTo>
                  <a:cubicBezTo>
                    <a:pt x="4949" y="206"/>
                    <a:pt x="206" y="4949"/>
                    <a:pt x="206" y="10800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0983" name="矩形 22">
            <a:extLst>
              <a:ext uri="{FF2B5EF4-FFF2-40B4-BE49-F238E27FC236}">
                <a16:creationId xmlns:a16="http://schemas.microsoft.com/office/drawing/2014/main" id="{C869F5BA-D6CA-49CE-A79B-C2FECF2F6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4293096"/>
            <a:ext cx="16129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rgbClr val="F8F8F8"/>
                </a:solidFill>
                <a:latin typeface="微软雅黑" panose="020B0503020204020204" pitchFamily="34" charset="-122"/>
              </a:rPr>
              <a:t>财物非正常出库预警，短信加系统同时通知办案人员、仓管人员、监察人员</a:t>
            </a:r>
            <a:endParaRPr lang="zh-CN" altLang="en-US" sz="1400" dirty="0">
              <a:solidFill>
                <a:srgbClr val="F8F8F8"/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0984" name="椭圆 23">
            <a:extLst>
              <a:ext uri="{FF2B5EF4-FFF2-40B4-BE49-F238E27FC236}">
                <a16:creationId xmlns:a16="http://schemas.microsoft.com/office/drawing/2014/main" id="{F5919C00-4034-4D57-8ACF-DC9C8351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223963"/>
            <a:ext cx="517525" cy="517525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8F8F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40985" name="TextBox 24">
            <a:extLst>
              <a:ext uri="{FF2B5EF4-FFF2-40B4-BE49-F238E27FC236}">
                <a16:creationId xmlns:a16="http://schemas.microsoft.com/office/drawing/2014/main" id="{06E72985-B026-4514-BFD5-E9D92D704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125253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8F8F8"/>
                </a:solidFill>
                <a:latin typeface="微软雅黑" panose="020B0503020204020204" pitchFamily="34" charset="-122"/>
              </a:rPr>
              <a:t>1</a:t>
            </a:r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986" name="椭圆 25">
            <a:extLst>
              <a:ext uri="{FF2B5EF4-FFF2-40B4-BE49-F238E27FC236}">
                <a16:creationId xmlns:a16="http://schemas.microsoft.com/office/drawing/2014/main" id="{33FF513D-95FA-47FD-ACEB-2AB614F3A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250" y="2689225"/>
            <a:ext cx="517525" cy="517525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8F8F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0987" name="TextBox 26">
            <a:extLst>
              <a:ext uri="{FF2B5EF4-FFF2-40B4-BE49-F238E27FC236}">
                <a16:creationId xmlns:a16="http://schemas.microsoft.com/office/drawing/2014/main" id="{A4243EB2-0886-4E56-A215-7563C7B4B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9738" y="2717800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8F8F8"/>
                </a:solidFill>
                <a:latin typeface="微软雅黑" panose="020B0503020204020204" pitchFamily="34" charset="-122"/>
              </a:rPr>
              <a:t>2</a:t>
            </a:r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988" name="椭圆 27">
            <a:extLst>
              <a:ext uri="{FF2B5EF4-FFF2-40B4-BE49-F238E27FC236}">
                <a16:creationId xmlns:a16="http://schemas.microsoft.com/office/drawing/2014/main" id="{E0B7839E-E94A-4F47-9CA9-C8F297CB6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1704975"/>
            <a:ext cx="517525" cy="517525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8F8F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0989" name="TextBox 28">
            <a:extLst>
              <a:ext uri="{FF2B5EF4-FFF2-40B4-BE49-F238E27FC236}">
                <a16:creationId xmlns:a16="http://schemas.microsoft.com/office/drawing/2014/main" id="{99045E2B-7C56-44DF-89DD-CE60DE5A8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788" y="173355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8F8F8"/>
                </a:solidFill>
                <a:latin typeface="微软雅黑" panose="020B0503020204020204" pitchFamily="34" charset="-122"/>
              </a:rPr>
              <a:t>3</a:t>
            </a:r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990" name="椭圆 29">
            <a:extLst>
              <a:ext uri="{FF2B5EF4-FFF2-40B4-BE49-F238E27FC236}">
                <a16:creationId xmlns:a16="http://schemas.microsoft.com/office/drawing/2014/main" id="{048D3EA6-66E0-4E5D-9E62-9C4360599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3784600"/>
            <a:ext cx="517525" cy="517525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8F8F8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0991" name="TextBox 30">
            <a:extLst>
              <a:ext uri="{FF2B5EF4-FFF2-40B4-BE49-F238E27FC236}">
                <a16:creationId xmlns:a16="http://schemas.microsoft.com/office/drawing/2014/main" id="{846DDF75-B58B-41C6-9AC8-F9ECADDF0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3811588"/>
            <a:ext cx="365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F8F8F8"/>
                </a:solidFill>
                <a:latin typeface="微软雅黑" panose="020B0503020204020204" pitchFamily="34" charset="-122"/>
              </a:rPr>
              <a:t>4</a:t>
            </a:r>
            <a:endParaRPr lang="zh-CN" altLang="en-US" sz="2400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0992" name="椭圆 31">
            <a:extLst>
              <a:ext uri="{FF2B5EF4-FFF2-40B4-BE49-F238E27FC236}">
                <a16:creationId xmlns:a16="http://schemas.microsoft.com/office/drawing/2014/main" id="{B95BF781-CECA-447E-BE8F-DB5AC04B6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4344988"/>
            <a:ext cx="1150937" cy="1152525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0994" name="椭圆 33">
            <a:extLst>
              <a:ext uri="{FF2B5EF4-FFF2-40B4-BE49-F238E27FC236}">
                <a16:creationId xmlns:a16="http://schemas.microsoft.com/office/drawing/2014/main" id="{DF83068C-1D2C-42E0-9270-1EA7B72A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3" y="2263775"/>
            <a:ext cx="411162" cy="41116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0995" name="椭圆 34">
            <a:extLst>
              <a:ext uri="{FF2B5EF4-FFF2-40B4-BE49-F238E27FC236}">
                <a16:creationId xmlns:a16="http://schemas.microsoft.com/office/drawing/2014/main" id="{4FDEF3F1-3F04-4B22-83C1-CF95FCBDF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3584575"/>
            <a:ext cx="411162" cy="41116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0996" name="椭圆 35">
            <a:extLst>
              <a:ext uri="{FF2B5EF4-FFF2-40B4-BE49-F238E27FC236}">
                <a16:creationId xmlns:a16="http://schemas.microsoft.com/office/drawing/2014/main" id="{828555C8-FE27-4EBD-9FC4-5EB368014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3617913"/>
            <a:ext cx="271462" cy="271462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0998" name="椭圆 37">
            <a:extLst>
              <a:ext uri="{FF2B5EF4-FFF2-40B4-BE49-F238E27FC236}">
                <a16:creationId xmlns:a16="http://schemas.microsoft.com/office/drawing/2014/main" id="{3DD330AD-9D2C-4C85-8ABA-299D3632D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563" y="2508250"/>
            <a:ext cx="404812" cy="40481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0999" name="椭圆 38">
            <a:extLst>
              <a:ext uri="{FF2B5EF4-FFF2-40B4-BE49-F238E27FC236}">
                <a16:creationId xmlns:a16="http://schemas.microsoft.com/office/drawing/2014/main" id="{CEA31D10-940E-4E15-BA14-4F800DA95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663" y="2752725"/>
            <a:ext cx="296862" cy="29686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1000" name="椭圆 39">
            <a:extLst>
              <a:ext uri="{FF2B5EF4-FFF2-40B4-BE49-F238E27FC236}">
                <a16:creationId xmlns:a16="http://schemas.microsoft.com/office/drawing/2014/main" id="{F833A197-73C3-439D-A100-F28608C20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2813" y="1508125"/>
            <a:ext cx="541337" cy="541338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1001" name="椭圆 40">
            <a:extLst>
              <a:ext uri="{FF2B5EF4-FFF2-40B4-BE49-F238E27FC236}">
                <a16:creationId xmlns:a16="http://schemas.microsoft.com/office/drawing/2014/main" id="{E00FC020-A4C4-47CC-8F51-54C72CE6E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488" y="4313238"/>
            <a:ext cx="403225" cy="404812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1002" name="椭圆 41">
            <a:extLst>
              <a:ext uri="{FF2B5EF4-FFF2-40B4-BE49-F238E27FC236}">
                <a16:creationId xmlns:a16="http://schemas.microsoft.com/office/drawing/2014/main" id="{A827F076-159F-42EB-928A-401DBFD22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860925"/>
            <a:ext cx="295275" cy="29686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1003" name="椭圆 42">
            <a:extLst>
              <a:ext uri="{FF2B5EF4-FFF2-40B4-BE49-F238E27FC236}">
                <a16:creationId xmlns:a16="http://schemas.microsoft.com/office/drawing/2014/main" id="{67121A64-6542-4B05-ABD0-03AA52E1C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063" y="5762625"/>
            <a:ext cx="404812" cy="40481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44" name="Picture 15">
            <a:extLst>
              <a:ext uri="{FF2B5EF4-FFF2-40B4-BE49-F238E27FC236}">
                <a16:creationId xmlns:a16="http://schemas.microsoft.com/office/drawing/2014/main" id="{2AB250A8-B900-4EEE-B552-AB20216C7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45" y="795615"/>
            <a:ext cx="1958155" cy="143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id="{1A724E55-2C1F-420D-8A0A-90CE3D22E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4945638"/>
            <a:ext cx="2156532" cy="157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6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8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16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6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6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86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426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6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6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60"/>
                            </p:stCondLst>
                            <p:childTnLst>
                              <p:par>
                                <p:cTn id="1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6660"/>
                            </p:stCondLst>
                            <p:childTnLst>
                              <p:par>
                                <p:cTn id="15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7160"/>
                            </p:stCondLst>
                            <p:childTnLst>
                              <p:par>
                                <p:cTn id="16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7660"/>
                            </p:stCondLst>
                            <p:childTnLst>
                              <p:par>
                                <p:cTn id="16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816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66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5" grpId="0" animBg="1" autoUpdateAnimBg="0"/>
      <p:bldP spid="40966" grpId="0" animBg="1" autoUpdateAnimBg="0"/>
      <p:bldP spid="40967" grpId="0" animBg="1" autoUpdateAnimBg="0"/>
      <p:bldP spid="40971" grpId="0" autoUpdateAnimBg="0"/>
      <p:bldP spid="40975" grpId="0" autoUpdateAnimBg="0"/>
      <p:bldP spid="40979" grpId="0" autoUpdateAnimBg="0"/>
      <p:bldP spid="40983" grpId="0" autoUpdateAnimBg="0"/>
      <p:bldP spid="40984" grpId="0" animBg="1" autoUpdateAnimBg="0"/>
      <p:bldP spid="40985" grpId="0" autoUpdateAnimBg="0"/>
      <p:bldP spid="40986" grpId="0" animBg="1" autoUpdateAnimBg="0"/>
      <p:bldP spid="40987" grpId="0" autoUpdateAnimBg="0"/>
      <p:bldP spid="40988" grpId="0" animBg="1" autoUpdateAnimBg="0"/>
      <p:bldP spid="40989" grpId="0" autoUpdateAnimBg="0"/>
      <p:bldP spid="40990" grpId="0" animBg="1" autoUpdateAnimBg="0"/>
      <p:bldP spid="40991" grpId="0" autoUpdateAnimBg="0"/>
      <p:bldP spid="40992" grpId="0" animBg="1" autoUpdateAnimBg="0"/>
      <p:bldP spid="40994" grpId="0" animBg="1" autoUpdateAnimBg="0"/>
      <p:bldP spid="40995" grpId="0" animBg="1" autoUpdateAnimBg="0"/>
      <p:bldP spid="40996" grpId="0" animBg="1" autoUpdateAnimBg="0"/>
      <p:bldP spid="40998" grpId="0" animBg="1" autoUpdateAnimBg="0"/>
      <p:bldP spid="40999" grpId="0" animBg="1" autoUpdateAnimBg="0"/>
      <p:bldP spid="41000" grpId="0" animBg="1" autoUpdateAnimBg="0"/>
      <p:bldP spid="41001" grpId="0" animBg="1" autoUpdateAnimBg="0"/>
      <p:bldP spid="41002" grpId="0" animBg="1" autoUpdateAnimBg="0"/>
      <p:bldP spid="4100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76">
            <a:extLst>
              <a:ext uri="{FF2B5EF4-FFF2-40B4-BE49-F238E27FC236}">
                <a16:creationId xmlns:a16="http://schemas.microsoft.com/office/drawing/2014/main" id="{FCFF35EF-0FFD-4DA9-8121-42E2A6CF7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70" y="171450"/>
            <a:ext cx="41857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涉案财物中心物联网技术介绍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6083" name="Freeform 40">
            <a:extLst>
              <a:ext uri="{FF2B5EF4-FFF2-40B4-BE49-F238E27FC236}">
                <a16:creationId xmlns:a16="http://schemas.microsoft.com/office/drawing/2014/main" id="{7613441A-93E7-4B50-94B2-CA7A4DCD4BE2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6084" name="直接连接符 46">
            <a:extLst>
              <a:ext uri="{FF2B5EF4-FFF2-40B4-BE49-F238E27FC236}">
                <a16:creationId xmlns:a16="http://schemas.microsoft.com/office/drawing/2014/main" id="{2ED92BDF-FCF8-48F6-8E2A-3063F1A5DD0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5" name="Rectangle 3">
            <a:extLst>
              <a:ext uri="{FF2B5EF4-FFF2-40B4-BE49-F238E27FC236}">
                <a16:creationId xmlns:a16="http://schemas.microsoft.com/office/drawing/2014/main" id="{FB2893B2-409B-4579-92D3-E5566F64D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1465263"/>
            <a:ext cx="3873500" cy="5286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rgbClr val="F8F8F8"/>
                </a:solidFill>
                <a:latin typeface="微软雅黑" panose="020B0503020204020204" pitchFamily="34" charset="-122"/>
              </a:rPr>
              <a:t>物联网全球定位技术</a:t>
            </a:r>
          </a:p>
        </p:txBody>
      </p:sp>
      <p:sp>
        <p:nvSpPr>
          <p:cNvPr id="46086" name="AutoShape 6">
            <a:extLst>
              <a:ext uri="{FF2B5EF4-FFF2-40B4-BE49-F238E27FC236}">
                <a16:creationId xmlns:a16="http://schemas.microsoft.com/office/drawing/2014/main" id="{1CFE4133-B2EA-43A2-933D-71124E145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2274888"/>
            <a:ext cx="3843338" cy="3522662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57188" indent="-357188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rgbClr val="1A5264"/>
              </a:buClr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微软雅黑" panose="020B0503020204020204" pitchFamily="34" charset="-122"/>
              </a:rPr>
              <a:t>对于车辆等贵重财物，用户可选择采用</a:t>
            </a:r>
            <a:r>
              <a:rPr lang="en-US" altLang="zh-CN" sz="1600" dirty="0">
                <a:latin typeface="微软雅黑" panose="020B0503020204020204" pitchFamily="34" charset="-122"/>
              </a:rPr>
              <a:t>GPS</a:t>
            </a:r>
            <a:r>
              <a:rPr lang="zh-CN" altLang="en-US" sz="1600" dirty="0">
                <a:latin typeface="微软雅黑" panose="020B0503020204020204" pitchFamily="34" charset="-122"/>
              </a:rPr>
              <a:t>定位功能。该功能可实现对财物非正常出库进行实时监控物品的坐标，还可实时传输定位数据回系统及相关人员手机</a:t>
            </a:r>
            <a:endParaRPr lang="zh-CN" altLang="en-US" sz="1600" dirty="0"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l"/>
            </a:pPr>
            <a:endParaRPr lang="zh-CN" altLang="en-US" sz="1600" dirty="0"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46087" name="Picture 57">
            <a:extLst>
              <a:ext uri="{FF2B5EF4-FFF2-40B4-BE49-F238E27FC236}">
                <a16:creationId xmlns:a16="http://schemas.microsoft.com/office/drawing/2014/main" id="{2FE56192-FB5A-41B1-88A2-18AB3BEF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0"/>
          <a:stretch>
            <a:fillRect/>
          </a:stretch>
        </p:blipFill>
        <p:spPr bwMode="auto">
          <a:xfrm>
            <a:off x="2378076" y="2003425"/>
            <a:ext cx="418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57">
            <a:extLst>
              <a:ext uri="{FF2B5EF4-FFF2-40B4-BE49-F238E27FC236}">
                <a16:creationId xmlns:a16="http://schemas.microsoft.com/office/drawing/2014/main" id="{BD7DE48A-8A70-4A77-9F0C-5FDB05676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20"/>
          <a:stretch>
            <a:fillRect/>
          </a:stretch>
        </p:blipFill>
        <p:spPr bwMode="auto">
          <a:xfrm>
            <a:off x="2378076" y="5808663"/>
            <a:ext cx="4181475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E7A8D49-F0AD-40EF-81C4-4014E035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84" y="4098880"/>
            <a:ext cx="3565658" cy="152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8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5" grpId="0" animBg="1" autoUpdateAnimBg="0"/>
      <p:bldP spid="46086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76">
            <a:extLst>
              <a:ext uri="{FF2B5EF4-FFF2-40B4-BE49-F238E27FC236}">
                <a16:creationId xmlns:a16="http://schemas.microsoft.com/office/drawing/2014/main" id="{328ECB21-006A-41FF-BDFF-0C17596A5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370" y="171450"/>
            <a:ext cx="4185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涉案财物中心物联网技术介绍</a:t>
            </a:r>
          </a:p>
        </p:txBody>
      </p:sp>
      <p:sp>
        <p:nvSpPr>
          <p:cNvPr id="41987" name="Freeform 40">
            <a:extLst>
              <a:ext uri="{FF2B5EF4-FFF2-40B4-BE49-F238E27FC236}">
                <a16:creationId xmlns:a16="http://schemas.microsoft.com/office/drawing/2014/main" id="{71936500-E9CD-496B-9343-87A57DCA6C52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0320531 w 579"/>
              <a:gd name="T1" fmla="*/ 172632626 h 857"/>
              <a:gd name="T2" fmla="*/ 64720948 w 579"/>
              <a:gd name="T3" fmla="*/ 172632626 h 857"/>
              <a:gd name="T4" fmla="*/ 67069988 w 579"/>
              <a:gd name="T5" fmla="*/ 176853531 h 857"/>
              <a:gd name="T6" fmla="*/ 64720948 w 579"/>
              <a:gd name="T7" fmla="*/ 180863116 h 857"/>
              <a:gd name="T8" fmla="*/ 20320531 w 579"/>
              <a:gd name="T9" fmla="*/ 180863116 h 857"/>
              <a:gd name="T10" fmla="*/ 17971491 w 579"/>
              <a:gd name="T11" fmla="*/ 176853531 h 857"/>
              <a:gd name="T12" fmla="*/ 20320531 w 579"/>
              <a:gd name="T13" fmla="*/ 172632626 h 857"/>
              <a:gd name="T14" fmla="*/ 21260284 w 579"/>
              <a:gd name="T15" fmla="*/ 133378853 h 857"/>
              <a:gd name="T16" fmla="*/ 45692149 w 579"/>
              <a:gd name="T17" fmla="*/ 61202204 h 857"/>
              <a:gd name="T18" fmla="*/ 54266795 w 579"/>
              <a:gd name="T19" fmla="*/ 70487919 h 857"/>
              <a:gd name="T20" fmla="*/ 29952485 w 579"/>
              <a:gd name="T21" fmla="*/ 142664568 h 857"/>
              <a:gd name="T22" fmla="*/ 21260284 w 579"/>
              <a:gd name="T23" fmla="*/ 133378853 h 857"/>
              <a:gd name="T24" fmla="*/ 4110991 w 579"/>
              <a:gd name="T25" fmla="*/ 114596101 h 857"/>
              <a:gd name="T26" fmla="*/ 28542856 w 579"/>
              <a:gd name="T27" fmla="*/ 42419452 h 857"/>
              <a:gd name="T28" fmla="*/ 37117502 w 579"/>
              <a:gd name="T29" fmla="*/ 51705168 h 857"/>
              <a:gd name="T30" fmla="*/ 12685638 w 579"/>
              <a:gd name="T31" fmla="*/ 123881817 h 857"/>
              <a:gd name="T32" fmla="*/ 4110991 w 579"/>
              <a:gd name="T33" fmla="*/ 114596101 h 857"/>
              <a:gd name="T34" fmla="*/ 234767 w 579"/>
              <a:gd name="T35" fmla="*/ 173054349 h 857"/>
              <a:gd name="T36" fmla="*/ 2584149 w 579"/>
              <a:gd name="T37" fmla="*/ 137177575 h 857"/>
              <a:gd name="T38" fmla="*/ 19381121 w 579"/>
              <a:gd name="T39" fmla="*/ 155326824 h 857"/>
              <a:gd name="T40" fmla="*/ 2818916 w 579"/>
              <a:gd name="T41" fmla="*/ 175798305 h 857"/>
              <a:gd name="T42" fmla="*/ 234767 w 579"/>
              <a:gd name="T43" fmla="*/ 173054349 h 857"/>
              <a:gd name="T44" fmla="*/ 35120784 w 579"/>
              <a:gd name="T45" fmla="*/ 22370613 h 857"/>
              <a:gd name="T46" fmla="*/ 31596882 w 579"/>
              <a:gd name="T47" fmla="*/ 32922416 h 857"/>
              <a:gd name="T48" fmla="*/ 57320821 w 579"/>
              <a:gd name="T49" fmla="*/ 60991342 h 857"/>
              <a:gd name="T50" fmla="*/ 60961936 w 579"/>
              <a:gd name="T51" fmla="*/ 50439080 h 857"/>
              <a:gd name="T52" fmla="*/ 35120784 w 579"/>
              <a:gd name="T53" fmla="*/ 22370613 h 857"/>
              <a:gd name="T54" fmla="*/ 40641405 w 579"/>
              <a:gd name="T55" fmla="*/ 6331358 h 857"/>
              <a:gd name="T56" fmla="*/ 48393853 w 579"/>
              <a:gd name="T57" fmla="*/ 2954817 h 857"/>
              <a:gd name="T58" fmla="*/ 64485838 w 579"/>
              <a:gd name="T59" fmla="*/ 20471022 h 857"/>
              <a:gd name="T60" fmla="*/ 66482899 w 579"/>
              <a:gd name="T61" fmla="*/ 34399825 h 857"/>
              <a:gd name="T62" fmla="*/ 64251071 w 579"/>
              <a:gd name="T63" fmla="*/ 40942044 h 857"/>
              <a:gd name="T64" fmla="*/ 38409577 w 579"/>
              <a:gd name="T65" fmla="*/ 12873577 h 857"/>
              <a:gd name="T66" fmla="*/ 40641405 w 579"/>
              <a:gd name="T67" fmla="*/ 6331358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1988" name="直接连接符 46">
            <a:extLst>
              <a:ext uri="{FF2B5EF4-FFF2-40B4-BE49-F238E27FC236}">
                <a16:creationId xmlns:a16="http://schemas.microsoft.com/office/drawing/2014/main" id="{7164F995-46D0-4E31-ACF9-29FC1387E4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09" name="Rectangle 3">
            <a:extLst>
              <a:ext uri="{FF2B5EF4-FFF2-40B4-BE49-F238E27FC236}">
                <a16:creationId xmlns:a16="http://schemas.microsoft.com/office/drawing/2014/main" id="{0D30EA2C-43E6-47B2-A16D-D66D97FE2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619" y="1857375"/>
            <a:ext cx="63341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74" tIns="36287" rIns="72574" bIns="36287" anchor="ctr"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50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1992" name="Rectangle 9">
            <a:extLst>
              <a:ext uri="{FF2B5EF4-FFF2-40B4-BE49-F238E27FC236}">
                <a16:creationId xmlns:a16="http://schemas.microsoft.com/office/drawing/2014/main" id="{F5A477E1-7257-4ACC-BE8A-53B040C47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94" y="1947863"/>
            <a:ext cx="2198688" cy="125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74" tIns="36287" rIns="72574" bIns="36287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系统与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公安机关执法办案系统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实现无缝对接，案件相关数据、财物信息直接导入；财物只需关联条码或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RFID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</a:rPr>
              <a:t>标签即可通过系统对其进行管理</a:t>
            </a:r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7DA29247-7A1D-42ED-BBBD-EB379EDF8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962" y="1628800"/>
            <a:ext cx="1377672" cy="31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74" tIns="36287" rIns="72574" bIns="36287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sym typeface="微软雅黑" panose="020B0503020204020204" pitchFamily="34" charset="-122"/>
              </a:rPr>
              <a:t>无缝对接技术</a:t>
            </a:r>
          </a:p>
        </p:txBody>
      </p:sp>
      <p:sp>
        <p:nvSpPr>
          <p:cNvPr id="41996" name="Freeform 6">
            <a:extLst>
              <a:ext uri="{FF2B5EF4-FFF2-40B4-BE49-F238E27FC236}">
                <a16:creationId xmlns:a16="http://schemas.microsoft.com/office/drawing/2014/main" id="{3868552A-F45F-4990-8278-FE2564FF71ED}"/>
              </a:ext>
            </a:extLst>
          </p:cNvPr>
          <p:cNvSpPr>
            <a:spLocks noEditPoints="1"/>
          </p:cNvSpPr>
          <p:nvPr/>
        </p:nvSpPr>
        <p:spPr bwMode="auto">
          <a:xfrm>
            <a:off x="5166519" y="1262063"/>
            <a:ext cx="1843088" cy="1841500"/>
          </a:xfrm>
          <a:custGeom>
            <a:avLst/>
            <a:gdLst>
              <a:gd name="T0" fmla="*/ 1160944729 w 1708"/>
              <a:gd name="T1" fmla="*/ 199938598 h 1708"/>
              <a:gd name="T2" fmla="*/ 1436916942 w 1708"/>
              <a:gd name="T3" fmla="*/ 313857152 h 1708"/>
              <a:gd name="T4" fmla="*/ 1578978238 w 1708"/>
              <a:gd name="T5" fmla="*/ 173202347 h 1708"/>
              <a:gd name="T6" fmla="*/ 1815358590 w 1708"/>
              <a:gd name="T7" fmla="*/ 409176340 h 1708"/>
              <a:gd name="T8" fmla="*/ 1673297295 w 1708"/>
              <a:gd name="T9" fmla="*/ 549830067 h 1708"/>
              <a:gd name="T10" fmla="*/ 1787412283 w 1708"/>
              <a:gd name="T11" fmla="*/ 825327308 h 1708"/>
              <a:gd name="T12" fmla="*/ 1988860290 w 1708"/>
              <a:gd name="T13" fmla="*/ 825327308 h 1708"/>
              <a:gd name="T14" fmla="*/ 1988860290 w 1708"/>
              <a:gd name="T15" fmla="*/ 1158945006 h 1708"/>
              <a:gd name="T16" fmla="*/ 1787412283 w 1708"/>
              <a:gd name="T17" fmla="*/ 1158945006 h 1708"/>
              <a:gd name="T18" fmla="*/ 1673297295 w 1708"/>
              <a:gd name="T19" fmla="*/ 1434441169 h 1708"/>
              <a:gd name="T20" fmla="*/ 1815358590 w 1708"/>
              <a:gd name="T21" fmla="*/ 1576258232 h 1708"/>
              <a:gd name="T22" fmla="*/ 1578978238 w 1708"/>
              <a:gd name="T23" fmla="*/ 1812232225 h 1708"/>
              <a:gd name="T24" fmla="*/ 1436916942 w 1708"/>
              <a:gd name="T25" fmla="*/ 1670415162 h 1708"/>
              <a:gd name="T26" fmla="*/ 1160944729 w 1708"/>
              <a:gd name="T27" fmla="*/ 1784333716 h 1708"/>
              <a:gd name="T28" fmla="*/ 1160944729 w 1708"/>
              <a:gd name="T29" fmla="*/ 1985434573 h 1708"/>
              <a:gd name="T30" fmla="*/ 826751222 w 1708"/>
              <a:gd name="T31" fmla="*/ 1985434573 h 1708"/>
              <a:gd name="T32" fmla="*/ 826751222 w 1708"/>
              <a:gd name="T33" fmla="*/ 1784333716 h 1708"/>
              <a:gd name="T34" fmla="*/ 550779008 w 1708"/>
              <a:gd name="T35" fmla="*/ 1670415162 h 1708"/>
              <a:gd name="T36" fmla="*/ 409882053 w 1708"/>
              <a:gd name="T37" fmla="*/ 1812232225 h 1708"/>
              <a:gd name="T38" fmla="*/ 173501700 w 1708"/>
              <a:gd name="T39" fmla="*/ 1576258232 h 1708"/>
              <a:gd name="T40" fmla="*/ 314398656 w 1708"/>
              <a:gd name="T41" fmla="*/ 1434441169 h 1708"/>
              <a:gd name="T42" fmla="*/ 200283668 w 1708"/>
              <a:gd name="T43" fmla="*/ 1158945006 h 1708"/>
              <a:gd name="T44" fmla="*/ 0 w 1708"/>
              <a:gd name="T45" fmla="*/ 1158945006 h 1708"/>
              <a:gd name="T46" fmla="*/ 0 w 1708"/>
              <a:gd name="T47" fmla="*/ 825327308 h 1708"/>
              <a:gd name="T48" fmla="*/ 200283668 w 1708"/>
              <a:gd name="T49" fmla="*/ 825327308 h 1708"/>
              <a:gd name="T50" fmla="*/ 314398656 w 1708"/>
              <a:gd name="T51" fmla="*/ 549830067 h 1708"/>
              <a:gd name="T52" fmla="*/ 173501700 w 1708"/>
              <a:gd name="T53" fmla="*/ 409176340 h 1708"/>
              <a:gd name="T54" fmla="*/ 409882053 w 1708"/>
              <a:gd name="T55" fmla="*/ 173202347 h 1708"/>
              <a:gd name="T56" fmla="*/ 550779008 w 1708"/>
              <a:gd name="T57" fmla="*/ 313857152 h 1708"/>
              <a:gd name="T58" fmla="*/ 826751222 w 1708"/>
              <a:gd name="T59" fmla="*/ 199938598 h 1708"/>
              <a:gd name="T60" fmla="*/ 826751222 w 1708"/>
              <a:gd name="T61" fmla="*/ 0 h 1708"/>
              <a:gd name="T62" fmla="*/ 1160944729 w 1708"/>
              <a:gd name="T63" fmla="*/ 0 h 1708"/>
              <a:gd name="T64" fmla="*/ 1160944729 w 1708"/>
              <a:gd name="T65" fmla="*/ 199938598 h 1708"/>
              <a:gd name="T66" fmla="*/ 994430145 w 1708"/>
              <a:gd name="T67" fmla="*/ 425450112 h 1708"/>
              <a:gd name="T68" fmla="*/ 1562676405 w 1708"/>
              <a:gd name="T69" fmla="*/ 992717286 h 1708"/>
              <a:gd name="T70" fmla="*/ 994430145 w 1708"/>
              <a:gd name="T71" fmla="*/ 1559984461 h 1708"/>
              <a:gd name="T72" fmla="*/ 426183885 w 1708"/>
              <a:gd name="T73" fmla="*/ 992717286 h 1708"/>
              <a:gd name="T74" fmla="*/ 994430145 w 1708"/>
              <a:gd name="T75" fmla="*/ 425450112 h 1708"/>
              <a:gd name="T76" fmla="*/ 994430145 w 1708"/>
              <a:gd name="T77" fmla="*/ 573079544 h 1708"/>
              <a:gd name="T78" fmla="*/ 1414792333 w 1708"/>
              <a:gd name="T79" fmla="*/ 992717286 h 1708"/>
              <a:gd name="T80" fmla="*/ 994430145 w 1708"/>
              <a:gd name="T81" fmla="*/ 1412355029 h 1708"/>
              <a:gd name="T82" fmla="*/ 574067957 w 1708"/>
              <a:gd name="T83" fmla="*/ 992717286 h 1708"/>
              <a:gd name="T84" fmla="*/ 994430145 w 1708"/>
              <a:gd name="T85" fmla="*/ 573079544 h 1708"/>
              <a:gd name="T86" fmla="*/ 994430145 w 1708"/>
              <a:gd name="T87" fmla="*/ 755581035 h 1708"/>
              <a:gd name="T88" fmla="*/ 1231975916 w 1708"/>
              <a:gd name="T89" fmla="*/ 992717286 h 1708"/>
              <a:gd name="T90" fmla="*/ 994430145 w 1708"/>
              <a:gd name="T91" fmla="*/ 1229853538 h 1708"/>
              <a:gd name="T92" fmla="*/ 756884374 w 1708"/>
              <a:gd name="T93" fmla="*/ 992717286 h 1708"/>
              <a:gd name="T94" fmla="*/ 994430145 w 1708"/>
              <a:gd name="T95" fmla="*/ 755581035 h 17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08"/>
              <a:gd name="T145" fmla="*/ 0 h 1708"/>
              <a:gd name="T146" fmla="*/ 1708 w 1708"/>
              <a:gd name="T147" fmla="*/ 1708 h 17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997" name="Freeform 6">
            <a:extLst>
              <a:ext uri="{FF2B5EF4-FFF2-40B4-BE49-F238E27FC236}">
                <a16:creationId xmlns:a16="http://schemas.microsoft.com/office/drawing/2014/main" id="{14FE3B09-281F-4FFC-A6DB-90C497EF1C73}"/>
              </a:ext>
            </a:extLst>
          </p:cNvPr>
          <p:cNvSpPr>
            <a:spLocks noEditPoints="1"/>
          </p:cNvSpPr>
          <p:nvPr/>
        </p:nvSpPr>
        <p:spPr bwMode="auto">
          <a:xfrm>
            <a:off x="4342607" y="2981325"/>
            <a:ext cx="2535237" cy="2535238"/>
          </a:xfrm>
          <a:custGeom>
            <a:avLst/>
            <a:gdLst>
              <a:gd name="T0" fmla="*/ 2147483646 w 1708"/>
              <a:gd name="T1" fmla="*/ 378957223 h 1708"/>
              <a:gd name="T2" fmla="*/ 2147483646 w 1708"/>
              <a:gd name="T3" fmla="*/ 594874004 h 1708"/>
              <a:gd name="T4" fmla="*/ 2147483646 w 1708"/>
              <a:gd name="T5" fmla="*/ 328282150 h 1708"/>
              <a:gd name="T6" fmla="*/ 2147483646 w 1708"/>
              <a:gd name="T7" fmla="*/ 775540882 h 1708"/>
              <a:gd name="T8" fmla="*/ 2147483646 w 1708"/>
              <a:gd name="T9" fmla="*/ 1042132735 h 1708"/>
              <a:gd name="T10" fmla="*/ 2147483646 w 1708"/>
              <a:gd name="T11" fmla="*/ 1564299735 h 1708"/>
              <a:gd name="T12" fmla="*/ 2147483646 w 1708"/>
              <a:gd name="T13" fmla="*/ 1564299735 h 1708"/>
              <a:gd name="T14" fmla="*/ 2147483646 w 1708"/>
              <a:gd name="T15" fmla="*/ 2147483646 h 1708"/>
              <a:gd name="T16" fmla="*/ 2147483646 w 1708"/>
              <a:gd name="T17" fmla="*/ 2147483646 h 1708"/>
              <a:gd name="T18" fmla="*/ 2147483646 w 1708"/>
              <a:gd name="T19" fmla="*/ 2147483646 h 1708"/>
              <a:gd name="T20" fmla="*/ 2147483646 w 1708"/>
              <a:gd name="T21" fmla="*/ 2147483646 h 1708"/>
              <a:gd name="T22" fmla="*/ 2147483646 w 1708"/>
              <a:gd name="T23" fmla="*/ 2147483646 h 1708"/>
              <a:gd name="T24" fmla="*/ 2147483646 w 1708"/>
              <a:gd name="T25" fmla="*/ 2147483646 h 1708"/>
              <a:gd name="T26" fmla="*/ 2147483646 w 1708"/>
              <a:gd name="T27" fmla="*/ 2147483646 h 1708"/>
              <a:gd name="T28" fmla="*/ 2147483646 w 1708"/>
              <a:gd name="T29" fmla="*/ 2147483646 h 1708"/>
              <a:gd name="T30" fmla="*/ 1564299118 w 1708"/>
              <a:gd name="T31" fmla="*/ 2147483646 h 1708"/>
              <a:gd name="T32" fmla="*/ 1564299118 w 1708"/>
              <a:gd name="T33" fmla="*/ 2147483646 h 1708"/>
              <a:gd name="T34" fmla="*/ 1042130840 w 1708"/>
              <a:gd name="T35" fmla="*/ 2147483646 h 1708"/>
              <a:gd name="T36" fmla="*/ 775539092 w 1708"/>
              <a:gd name="T37" fmla="*/ 2147483646 h 1708"/>
              <a:gd name="T38" fmla="*/ 328282021 w 1708"/>
              <a:gd name="T39" fmla="*/ 2147483646 h 1708"/>
              <a:gd name="T40" fmla="*/ 594873769 w 1708"/>
              <a:gd name="T41" fmla="*/ 2147483646 h 1708"/>
              <a:gd name="T42" fmla="*/ 378957074 w 1708"/>
              <a:gd name="T43" fmla="*/ 2147483646 h 1708"/>
              <a:gd name="T44" fmla="*/ 0 w 1708"/>
              <a:gd name="T45" fmla="*/ 2147483646 h 1708"/>
              <a:gd name="T46" fmla="*/ 0 w 1708"/>
              <a:gd name="T47" fmla="*/ 1564299735 h 1708"/>
              <a:gd name="T48" fmla="*/ 378957074 w 1708"/>
              <a:gd name="T49" fmla="*/ 1564299735 h 1708"/>
              <a:gd name="T50" fmla="*/ 594873769 w 1708"/>
              <a:gd name="T51" fmla="*/ 1042132735 h 1708"/>
              <a:gd name="T52" fmla="*/ 328282021 w 1708"/>
              <a:gd name="T53" fmla="*/ 775540882 h 1708"/>
              <a:gd name="T54" fmla="*/ 775539092 w 1708"/>
              <a:gd name="T55" fmla="*/ 328282150 h 1708"/>
              <a:gd name="T56" fmla="*/ 1042130840 w 1708"/>
              <a:gd name="T57" fmla="*/ 594874004 h 1708"/>
              <a:gd name="T58" fmla="*/ 1564299118 w 1708"/>
              <a:gd name="T59" fmla="*/ 378957223 h 1708"/>
              <a:gd name="T60" fmla="*/ 1564299118 w 1708"/>
              <a:gd name="T61" fmla="*/ 0 h 1708"/>
              <a:gd name="T62" fmla="*/ 2147483646 w 1708"/>
              <a:gd name="T63" fmla="*/ 0 h 1708"/>
              <a:gd name="T64" fmla="*/ 2147483646 w 1708"/>
              <a:gd name="T65" fmla="*/ 378957223 h 1708"/>
              <a:gd name="T66" fmla="*/ 1881565920 w 1708"/>
              <a:gd name="T67" fmla="*/ 806385288 h 1708"/>
              <a:gd name="T68" fmla="*/ 2147483646 w 1708"/>
              <a:gd name="T69" fmla="*/ 1881566662 h 1708"/>
              <a:gd name="T70" fmla="*/ 1881565920 w 1708"/>
              <a:gd name="T71" fmla="*/ 2147483646 h 1708"/>
              <a:gd name="T72" fmla="*/ 806384970 w 1708"/>
              <a:gd name="T73" fmla="*/ 1881566662 h 1708"/>
              <a:gd name="T74" fmla="*/ 1881565920 w 1708"/>
              <a:gd name="T75" fmla="*/ 806385288 h 1708"/>
              <a:gd name="T76" fmla="*/ 1881565920 w 1708"/>
              <a:gd name="T77" fmla="*/ 1086196597 h 1708"/>
              <a:gd name="T78" fmla="*/ 2147483646 w 1708"/>
              <a:gd name="T79" fmla="*/ 1881566662 h 1708"/>
              <a:gd name="T80" fmla="*/ 1881565920 w 1708"/>
              <a:gd name="T81" fmla="*/ 2147483646 h 1708"/>
              <a:gd name="T82" fmla="*/ 1086196168 w 1708"/>
              <a:gd name="T83" fmla="*/ 1881566662 h 1708"/>
              <a:gd name="T84" fmla="*/ 1881565920 w 1708"/>
              <a:gd name="T85" fmla="*/ 1086196597 h 1708"/>
              <a:gd name="T86" fmla="*/ 1881565920 w 1708"/>
              <a:gd name="T87" fmla="*/ 1432105182 h 1708"/>
              <a:gd name="T88" fmla="*/ 2147483646 w 1708"/>
              <a:gd name="T89" fmla="*/ 1881566662 h 1708"/>
              <a:gd name="T90" fmla="*/ 1881565920 w 1708"/>
              <a:gd name="T91" fmla="*/ 2147483646 h 1708"/>
              <a:gd name="T92" fmla="*/ 1432104617 w 1708"/>
              <a:gd name="T93" fmla="*/ 1881566662 h 1708"/>
              <a:gd name="T94" fmla="*/ 1881565920 w 1708"/>
              <a:gd name="T95" fmla="*/ 1432105182 h 17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08"/>
              <a:gd name="T145" fmla="*/ 0 h 1708"/>
              <a:gd name="T146" fmla="*/ 1708 w 1708"/>
              <a:gd name="T147" fmla="*/ 1708 h 17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8" name="Freeform 6">
            <a:extLst>
              <a:ext uri="{FF2B5EF4-FFF2-40B4-BE49-F238E27FC236}">
                <a16:creationId xmlns:a16="http://schemas.microsoft.com/office/drawing/2014/main" id="{2D1AD9BF-46C5-41C7-B2D9-CEB086C4D9F0}"/>
              </a:ext>
            </a:extLst>
          </p:cNvPr>
          <p:cNvSpPr>
            <a:spLocks noEditPoints="1"/>
          </p:cNvSpPr>
          <p:nvPr/>
        </p:nvSpPr>
        <p:spPr bwMode="auto">
          <a:xfrm>
            <a:off x="3658394" y="1727200"/>
            <a:ext cx="1660525" cy="1660525"/>
          </a:xfrm>
          <a:custGeom>
            <a:avLst/>
            <a:gdLst>
              <a:gd name="T0" fmla="*/ 942345993 w 1708"/>
              <a:gd name="T1" fmla="*/ 162571036 h 1708"/>
              <a:gd name="T2" fmla="*/ 1166353538 w 1708"/>
              <a:gd name="T3" fmla="*/ 255198776 h 1708"/>
              <a:gd name="T4" fmla="*/ 1281665721 w 1708"/>
              <a:gd name="T5" fmla="*/ 140831575 h 1708"/>
              <a:gd name="T6" fmla="*/ 1473538024 w 1708"/>
              <a:gd name="T7" fmla="*/ 332703878 h 1708"/>
              <a:gd name="T8" fmla="*/ 1358225840 w 1708"/>
              <a:gd name="T9" fmla="*/ 447071079 h 1708"/>
              <a:gd name="T10" fmla="*/ 1450853580 w 1708"/>
              <a:gd name="T11" fmla="*/ 671078624 h 1708"/>
              <a:gd name="T12" fmla="*/ 1614369599 w 1708"/>
              <a:gd name="T13" fmla="*/ 671078624 h 1708"/>
              <a:gd name="T14" fmla="*/ 1614369599 w 1708"/>
              <a:gd name="T15" fmla="*/ 942345993 h 1708"/>
              <a:gd name="T16" fmla="*/ 1450853580 w 1708"/>
              <a:gd name="T17" fmla="*/ 942345993 h 1708"/>
              <a:gd name="T18" fmla="*/ 1358225840 w 1708"/>
              <a:gd name="T19" fmla="*/ 1166353538 h 1708"/>
              <a:gd name="T20" fmla="*/ 1473538024 w 1708"/>
              <a:gd name="T21" fmla="*/ 1281665721 h 1708"/>
              <a:gd name="T22" fmla="*/ 1281665721 w 1708"/>
              <a:gd name="T23" fmla="*/ 1473538024 h 1708"/>
              <a:gd name="T24" fmla="*/ 1166353538 w 1708"/>
              <a:gd name="T25" fmla="*/ 1358225840 h 1708"/>
              <a:gd name="T26" fmla="*/ 942345993 w 1708"/>
              <a:gd name="T27" fmla="*/ 1450853580 h 1708"/>
              <a:gd name="T28" fmla="*/ 942345993 w 1708"/>
              <a:gd name="T29" fmla="*/ 1614369599 h 1708"/>
              <a:gd name="T30" fmla="*/ 671078624 w 1708"/>
              <a:gd name="T31" fmla="*/ 1614369599 h 1708"/>
              <a:gd name="T32" fmla="*/ 671078624 w 1708"/>
              <a:gd name="T33" fmla="*/ 1450853580 h 1708"/>
              <a:gd name="T34" fmla="*/ 447071079 w 1708"/>
              <a:gd name="T35" fmla="*/ 1358225840 h 1708"/>
              <a:gd name="T36" fmla="*/ 332703878 w 1708"/>
              <a:gd name="T37" fmla="*/ 1473538024 h 1708"/>
              <a:gd name="T38" fmla="*/ 140831575 w 1708"/>
              <a:gd name="T39" fmla="*/ 1281665721 h 1708"/>
              <a:gd name="T40" fmla="*/ 255198776 w 1708"/>
              <a:gd name="T41" fmla="*/ 1166353538 h 1708"/>
              <a:gd name="T42" fmla="*/ 162571036 w 1708"/>
              <a:gd name="T43" fmla="*/ 942345993 h 1708"/>
              <a:gd name="T44" fmla="*/ 0 w 1708"/>
              <a:gd name="T45" fmla="*/ 942345993 h 1708"/>
              <a:gd name="T46" fmla="*/ 0 w 1708"/>
              <a:gd name="T47" fmla="*/ 671078624 h 1708"/>
              <a:gd name="T48" fmla="*/ 162571036 w 1708"/>
              <a:gd name="T49" fmla="*/ 671078624 h 1708"/>
              <a:gd name="T50" fmla="*/ 255198776 w 1708"/>
              <a:gd name="T51" fmla="*/ 447071079 h 1708"/>
              <a:gd name="T52" fmla="*/ 140831575 w 1708"/>
              <a:gd name="T53" fmla="*/ 332703878 h 1708"/>
              <a:gd name="T54" fmla="*/ 332703878 w 1708"/>
              <a:gd name="T55" fmla="*/ 140831575 h 1708"/>
              <a:gd name="T56" fmla="*/ 447071079 w 1708"/>
              <a:gd name="T57" fmla="*/ 255198776 h 1708"/>
              <a:gd name="T58" fmla="*/ 671078624 w 1708"/>
              <a:gd name="T59" fmla="*/ 162571036 h 1708"/>
              <a:gd name="T60" fmla="*/ 671078624 w 1708"/>
              <a:gd name="T61" fmla="*/ 0 h 1708"/>
              <a:gd name="T62" fmla="*/ 942345993 w 1708"/>
              <a:gd name="T63" fmla="*/ 0 h 1708"/>
              <a:gd name="T64" fmla="*/ 942345993 w 1708"/>
              <a:gd name="T65" fmla="*/ 162571036 h 1708"/>
              <a:gd name="T66" fmla="*/ 807185286 w 1708"/>
              <a:gd name="T67" fmla="*/ 345936551 h 1708"/>
              <a:gd name="T68" fmla="*/ 1268433048 w 1708"/>
              <a:gd name="T69" fmla="*/ 807185286 h 1708"/>
              <a:gd name="T70" fmla="*/ 807185286 w 1708"/>
              <a:gd name="T71" fmla="*/ 1268433048 h 1708"/>
              <a:gd name="T72" fmla="*/ 345936551 w 1708"/>
              <a:gd name="T73" fmla="*/ 807185286 h 1708"/>
              <a:gd name="T74" fmla="*/ 807185286 w 1708"/>
              <a:gd name="T75" fmla="*/ 345936551 h 1708"/>
              <a:gd name="T76" fmla="*/ 807185286 w 1708"/>
              <a:gd name="T77" fmla="*/ 465974620 h 1708"/>
              <a:gd name="T78" fmla="*/ 1148394979 w 1708"/>
              <a:gd name="T79" fmla="*/ 807185286 h 1708"/>
              <a:gd name="T80" fmla="*/ 807185286 w 1708"/>
              <a:gd name="T81" fmla="*/ 1148394979 h 1708"/>
              <a:gd name="T82" fmla="*/ 465974620 w 1708"/>
              <a:gd name="T83" fmla="*/ 807185286 h 1708"/>
              <a:gd name="T84" fmla="*/ 807185286 w 1708"/>
              <a:gd name="T85" fmla="*/ 465974620 h 1708"/>
              <a:gd name="T86" fmla="*/ 807185286 w 1708"/>
              <a:gd name="T87" fmla="*/ 614368000 h 1708"/>
              <a:gd name="T88" fmla="*/ 1000001599 w 1708"/>
              <a:gd name="T89" fmla="*/ 807185286 h 1708"/>
              <a:gd name="T90" fmla="*/ 807185286 w 1708"/>
              <a:gd name="T91" fmla="*/ 1000001599 h 1708"/>
              <a:gd name="T92" fmla="*/ 614368000 w 1708"/>
              <a:gd name="T93" fmla="*/ 807185286 h 1708"/>
              <a:gd name="T94" fmla="*/ 807185286 w 1708"/>
              <a:gd name="T95" fmla="*/ 614368000 h 17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708"/>
              <a:gd name="T145" fmla="*/ 0 h 1708"/>
              <a:gd name="T146" fmla="*/ 1708 w 1708"/>
              <a:gd name="T147" fmla="*/ 1708 h 17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708" h="1708">
                <a:moveTo>
                  <a:pt x="997" y="172"/>
                </a:moveTo>
                <a:cubicBezTo>
                  <a:pt x="1083" y="190"/>
                  <a:pt x="1163" y="224"/>
                  <a:pt x="1234" y="270"/>
                </a:cubicBezTo>
                <a:lnTo>
                  <a:pt x="1356" y="149"/>
                </a:lnTo>
                <a:lnTo>
                  <a:pt x="1559" y="352"/>
                </a:lnTo>
                <a:lnTo>
                  <a:pt x="1437" y="473"/>
                </a:lnTo>
                <a:cubicBezTo>
                  <a:pt x="1484" y="544"/>
                  <a:pt x="1517" y="624"/>
                  <a:pt x="1535" y="710"/>
                </a:cubicBezTo>
                <a:lnTo>
                  <a:pt x="1708" y="710"/>
                </a:lnTo>
                <a:lnTo>
                  <a:pt x="1708" y="997"/>
                </a:lnTo>
                <a:lnTo>
                  <a:pt x="1535" y="997"/>
                </a:lnTo>
                <a:cubicBezTo>
                  <a:pt x="1517" y="1083"/>
                  <a:pt x="1484" y="1163"/>
                  <a:pt x="1437" y="1234"/>
                </a:cubicBezTo>
                <a:lnTo>
                  <a:pt x="1559" y="1356"/>
                </a:lnTo>
                <a:lnTo>
                  <a:pt x="1356" y="1559"/>
                </a:lnTo>
                <a:lnTo>
                  <a:pt x="1234" y="1437"/>
                </a:lnTo>
                <a:cubicBezTo>
                  <a:pt x="1163" y="1484"/>
                  <a:pt x="1083" y="1517"/>
                  <a:pt x="997" y="1535"/>
                </a:cubicBezTo>
                <a:lnTo>
                  <a:pt x="997" y="1708"/>
                </a:lnTo>
                <a:lnTo>
                  <a:pt x="710" y="1708"/>
                </a:lnTo>
                <a:lnTo>
                  <a:pt x="710" y="1535"/>
                </a:lnTo>
                <a:cubicBezTo>
                  <a:pt x="624" y="1517"/>
                  <a:pt x="544" y="1484"/>
                  <a:pt x="473" y="1437"/>
                </a:cubicBezTo>
                <a:lnTo>
                  <a:pt x="352" y="1559"/>
                </a:lnTo>
                <a:lnTo>
                  <a:pt x="149" y="1356"/>
                </a:lnTo>
                <a:lnTo>
                  <a:pt x="270" y="1234"/>
                </a:lnTo>
                <a:cubicBezTo>
                  <a:pt x="224" y="1163"/>
                  <a:pt x="190" y="1083"/>
                  <a:pt x="172" y="997"/>
                </a:cubicBezTo>
                <a:lnTo>
                  <a:pt x="0" y="997"/>
                </a:lnTo>
                <a:lnTo>
                  <a:pt x="0" y="710"/>
                </a:lnTo>
                <a:lnTo>
                  <a:pt x="172" y="710"/>
                </a:lnTo>
                <a:cubicBezTo>
                  <a:pt x="190" y="624"/>
                  <a:pt x="224" y="544"/>
                  <a:pt x="270" y="473"/>
                </a:cubicBezTo>
                <a:lnTo>
                  <a:pt x="149" y="352"/>
                </a:lnTo>
                <a:lnTo>
                  <a:pt x="352" y="149"/>
                </a:lnTo>
                <a:lnTo>
                  <a:pt x="473" y="270"/>
                </a:lnTo>
                <a:cubicBezTo>
                  <a:pt x="544" y="224"/>
                  <a:pt x="624" y="190"/>
                  <a:pt x="710" y="172"/>
                </a:cubicBezTo>
                <a:lnTo>
                  <a:pt x="710" y="0"/>
                </a:lnTo>
                <a:lnTo>
                  <a:pt x="997" y="0"/>
                </a:lnTo>
                <a:lnTo>
                  <a:pt x="997" y="172"/>
                </a:lnTo>
                <a:close/>
                <a:moveTo>
                  <a:pt x="854" y="366"/>
                </a:moveTo>
                <a:cubicBezTo>
                  <a:pt x="1123" y="366"/>
                  <a:pt x="1342" y="584"/>
                  <a:pt x="1342" y="854"/>
                </a:cubicBezTo>
                <a:cubicBezTo>
                  <a:pt x="1342" y="1123"/>
                  <a:pt x="1123" y="1342"/>
                  <a:pt x="854" y="1342"/>
                </a:cubicBezTo>
                <a:cubicBezTo>
                  <a:pt x="584" y="1342"/>
                  <a:pt x="366" y="1123"/>
                  <a:pt x="366" y="854"/>
                </a:cubicBezTo>
                <a:cubicBezTo>
                  <a:pt x="366" y="584"/>
                  <a:pt x="584" y="366"/>
                  <a:pt x="854" y="366"/>
                </a:cubicBezTo>
                <a:close/>
                <a:moveTo>
                  <a:pt x="854" y="493"/>
                </a:moveTo>
                <a:cubicBezTo>
                  <a:pt x="1053" y="493"/>
                  <a:pt x="1215" y="655"/>
                  <a:pt x="1215" y="854"/>
                </a:cubicBezTo>
                <a:cubicBezTo>
                  <a:pt x="1215" y="1053"/>
                  <a:pt x="1053" y="1215"/>
                  <a:pt x="854" y="1215"/>
                </a:cubicBezTo>
                <a:cubicBezTo>
                  <a:pt x="655" y="1215"/>
                  <a:pt x="493" y="1053"/>
                  <a:pt x="493" y="854"/>
                </a:cubicBezTo>
                <a:cubicBezTo>
                  <a:pt x="493" y="655"/>
                  <a:pt x="655" y="493"/>
                  <a:pt x="854" y="493"/>
                </a:cubicBezTo>
                <a:close/>
                <a:moveTo>
                  <a:pt x="854" y="650"/>
                </a:moveTo>
                <a:cubicBezTo>
                  <a:pt x="966" y="650"/>
                  <a:pt x="1058" y="741"/>
                  <a:pt x="1058" y="854"/>
                </a:cubicBezTo>
                <a:cubicBezTo>
                  <a:pt x="1058" y="966"/>
                  <a:pt x="966" y="1058"/>
                  <a:pt x="854" y="1058"/>
                </a:cubicBezTo>
                <a:cubicBezTo>
                  <a:pt x="741" y="1058"/>
                  <a:pt x="650" y="966"/>
                  <a:pt x="650" y="854"/>
                </a:cubicBezTo>
                <a:cubicBezTo>
                  <a:pt x="650" y="741"/>
                  <a:pt x="741" y="650"/>
                  <a:pt x="854" y="65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70105"/>
      </p:ext>
    </p:extLst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879">
                                      <p:cBhvr>
                                        <p:cTn id="28" dur="20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8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879">
                                      <p:cBhvr>
                                        <p:cTn id="32" dur="14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48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92" grpId="0" autoUpdateAnimBg="0"/>
      <p:bldP spid="4199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42">
            <a:extLst>
              <a:ext uri="{FF2B5EF4-FFF2-40B4-BE49-F238E27FC236}">
                <a16:creationId xmlns:a16="http://schemas.microsoft.com/office/drawing/2014/main" id="{8737C022-C700-4515-A214-8830BB02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r="-2"/>
          <a:stretch>
            <a:fillRect/>
          </a:stretch>
        </p:blipFill>
        <p:spPr bwMode="auto">
          <a:xfrm>
            <a:off x="0" y="0"/>
            <a:ext cx="7631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44">
            <a:extLst>
              <a:ext uri="{FF2B5EF4-FFF2-40B4-BE49-F238E27FC236}">
                <a16:creationId xmlns:a16="http://schemas.microsoft.com/office/drawing/2014/main" id="{34F1A192-DFD8-465D-BBBA-7B7C7B93B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1531938"/>
            <a:ext cx="3384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8000" b="1">
                <a:solidFill>
                  <a:schemeClr val="tx1"/>
                </a:solidFill>
                <a:latin typeface="微软雅黑" panose="020B0503020204020204" pitchFamily="34" charset="-122"/>
              </a:rPr>
              <a:t>谢谢！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 tmFilter="0,0; .5, 1; 1, 1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76">
            <a:extLst>
              <a:ext uri="{FF2B5EF4-FFF2-40B4-BE49-F238E27FC236}">
                <a16:creationId xmlns:a16="http://schemas.microsoft.com/office/drawing/2014/main" id="{D1D9D364-2150-4038-9708-276F9512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1450"/>
            <a:ext cx="3878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latin typeface="微软雅黑" panose="020B0503020204020204" pitchFamily="34" charset="-122"/>
              </a:rPr>
              <a:t>山东欧通信息科技有限公司</a:t>
            </a:r>
          </a:p>
        </p:txBody>
      </p:sp>
      <p:sp>
        <p:nvSpPr>
          <p:cNvPr id="12291" name="Freeform 40">
            <a:extLst>
              <a:ext uri="{FF2B5EF4-FFF2-40B4-BE49-F238E27FC236}">
                <a16:creationId xmlns:a16="http://schemas.microsoft.com/office/drawing/2014/main" id="{7B323091-0895-4319-B76E-91BD84665BBD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2292" name="直接连接符 46">
            <a:extLst>
              <a:ext uri="{FF2B5EF4-FFF2-40B4-BE49-F238E27FC236}">
                <a16:creationId xmlns:a16="http://schemas.microsoft.com/office/drawing/2014/main" id="{6D83A211-4E9B-4FD7-B784-A2C7A2B140E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3" name="TextBox 35">
            <a:extLst>
              <a:ext uri="{FF2B5EF4-FFF2-40B4-BE49-F238E27FC236}">
                <a16:creationId xmlns:a16="http://schemas.microsoft.com/office/drawing/2014/main" id="{DAECDC8F-7310-4232-A164-FFED2EF4D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052513"/>
            <a:ext cx="4800600" cy="364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</a:rPr>
              <a:t>公司介绍</a:t>
            </a:r>
            <a:endParaRPr lang="en-US" altLang="zh-CN" sz="1800" b="1" dirty="0">
              <a:solidFill>
                <a:schemeClr val="accent2"/>
              </a:solidFill>
              <a:latin typeface="微软雅黑" panose="020B0503020204020204" pitchFamily="34" charset="-122"/>
            </a:endParaRPr>
          </a:p>
          <a:p>
            <a:pPr>
              <a:buFontTx/>
              <a:buNone/>
            </a:pPr>
            <a:r>
              <a:rPr lang="en-US" altLang="zh-CN" sz="1400" dirty="0"/>
              <a:t>	</a:t>
            </a:r>
            <a:r>
              <a:rPr lang="zh-CN" altLang="zh-CN" sz="1400" dirty="0"/>
              <a:t>山东欧通信息科技有限公司是一家提供</a:t>
            </a:r>
            <a:r>
              <a:rPr lang="zh-CN" altLang="en-US" sz="1400" dirty="0">
                <a:solidFill>
                  <a:srgbClr val="FF0000"/>
                </a:solidFill>
              </a:rPr>
              <a:t>信息化系统</a:t>
            </a:r>
            <a:r>
              <a:rPr lang="zh-CN" altLang="zh-CN" sz="1400" dirty="0">
                <a:solidFill>
                  <a:srgbClr val="FF0000"/>
                </a:solidFill>
              </a:rPr>
              <a:t>集成、</a:t>
            </a:r>
            <a:r>
              <a:rPr lang="zh-CN" altLang="en-US" sz="1400" dirty="0">
                <a:solidFill>
                  <a:srgbClr val="FF0000"/>
                </a:solidFill>
              </a:rPr>
              <a:t>智能化</a:t>
            </a:r>
            <a:r>
              <a:rPr lang="zh-CN" altLang="zh-CN" sz="1400" dirty="0">
                <a:solidFill>
                  <a:srgbClr val="FF0000"/>
                </a:solidFill>
              </a:rPr>
              <a:t>应用整体产品、</a:t>
            </a:r>
            <a:r>
              <a:rPr lang="zh-CN" altLang="en-US" sz="1400" dirty="0">
                <a:solidFill>
                  <a:srgbClr val="FF0000"/>
                </a:solidFill>
              </a:rPr>
              <a:t>网络化</a:t>
            </a:r>
            <a:r>
              <a:rPr lang="zh-CN" altLang="zh-CN" sz="1400" dirty="0">
                <a:solidFill>
                  <a:srgbClr val="FF0000"/>
                </a:solidFill>
              </a:rPr>
              <a:t>服务项目的</a:t>
            </a:r>
            <a:r>
              <a:rPr lang="zh-CN" altLang="en-US" sz="1400" dirty="0">
                <a:solidFill>
                  <a:srgbClr val="FF0000"/>
                </a:solidFill>
              </a:rPr>
              <a:t>专业化</a:t>
            </a:r>
            <a:r>
              <a:rPr lang="zh-CN" altLang="zh-CN" sz="1400" dirty="0">
                <a:solidFill>
                  <a:srgbClr val="FF0000"/>
                </a:solidFill>
              </a:rPr>
              <a:t>公司。</a:t>
            </a:r>
            <a:r>
              <a:rPr lang="zh-CN" altLang="zh-CN" sz="1400" dirty="0"/>
              <a:t>专业</a:t>
            </a:r>
            <a:r>
              <a:rPr lang="zh-CN" altLang="en-US" sz="1400" dirty="0"/>
              <a:t>服务于</a:t>
            </a:r>
            <a:r>
              <a:rPr lang="zh-CN" altLang="zh-CN" sz="1400" dirty="0"/>
              <a:t>政府、教育、</a:t>
            </a:r>
            <a:r>
              <a:rPr lang="zh-CN" altLang="en-US" sz="1400" dirty="0">
                <a:solidFill>
                  <a:srgbClr val="FF0000"/>
                </a:solidFill>
              </a:rPr>
              <a:t>医疗、政法、</a:t>
            </a:r>
            <a:r>
              <a:rPr lang="zh-CN" altLang="zh-CN" sz="1400" dirty="0"/>
              <a:t>企事业</a:t>
            </a:r>
            <a:r>
              <a:rPr lang="en-US" altLang="zh-CN" sz="1400" dirty="0"/>
              <a:t>IT</a:t>
            </a:r>
            <a:r>
              <a:rPr lang="zh-CN" altLang="zh-CN" sz="1400" dirty="0"/>
              <a:t>信息化建设</a:t>
            </a:r>
            <a:r>
              <a:rPr lang="en-US" altLang="zh-CN" sz="1400" dirty="0"/>
              <a:t>,IT</a:t>
            </a:r>
            <a:r>
              <a:rPr lang="zh-CN" altLang="zh-CN" sz="1400" dirty="0"/>
              <a:t>外包服务</a:t>
            </a:r>
            <a:r>
              <a:rPr lang="en-US" altLang="zh-CN" sz="1400" dirty="0"/>
              <a:t>,</a:t>
            </a:r>
            <a:r>
              <a:rPr lang="en-US" altLang="zh-CN" sz="1400" dirty="0">
                <a:solidFill>
                  <a:srgbClr val="FF0000"/>
                </a:solidFill>
              </a:rPr>
              <a:t>IT</a:t>
            </a:r>
            <a:r>
              <a:rPr lang="zh-CN" altLang="en-US" sz="1400" dirty="0">
                <a:solidFill>
                  <a:srgbClr val="FF0000"/>
                </a:solidFill>
              </a:rPr>
              <a:t>信息化</a:t>
            </a:r>
            <a:r>
              <a:rPr lang="zh-CN" altLang="zh-CN" sz="1400" dirty="0">
                <a:solidFill>
                  <a:srgbClr val="FF0000"/>
                </a:solidFill>
              </a:rPr>
              <a:t>咨询及培训</a:t>
            </a:r>
            <a:r>
              <a:rPr lang="zh-CN" altLang="zh-CN" sz="1400" dirty="0"/>
              <a:t>。业务内容涉及网络及安全的项目产品服务及销售；提供</a:t>
            </a:r>
            <a:r>
              <a:rPr lang="zh-CN" altLang="en-US" sz="1400" dirty="0"/>
              <a:t>信息化</a:t>
            </a:r>
            <a:r>
              <a:rPr lang="zh-CN" altLang="zh-CN" sz="1400" dirty="0"/>
              <a:t>的</a:t>
            </a:r>
            <a:r>
              <a:rPr lang="en-US" altLang="zh-CN" sz="1400" dirty="0"/>
              <a:t>IT</a:t>
            </a:r>
            <a:r>
              <a:rPr lang="zh-CN" altLang="zh-CN" sz="1400" dirty="0"/>
              <a:t>咨询和整体解决方案；承接</a:t>
            </a:r>
            <a:r>
              <a:rPr lang="zh-CN" altLang="en-US" sz="1400" dirty="0"/>
              <a:t>信息化</a:t>
            </a:r>
            <a:r>
              <a:rPr lang="zh-CN" altLang="zh-CN" sz="1400" dirty="0"/>
              <a:t>项目的</a:t>
            </a:r>
            <a:r>
              <a:rPr lang="zh-CN" altLang="en-US" sz="1400" dirty="0"/>
              <a:t>总包、</a:t>
            </a:r>
            <a:r>
              <a:rPr lang="zh-CN" altLang="zh-CN" sz="1400" dirty="0"/>
              <a:t>转包建设、企事业单位的</a:t>
            </a:r>
            <a:r>
              <a:rPr lang="en-US" altLang="zh-CN" sz="1400" dirty="0"/>
              <a:t>IT</a:t>
            </a:r>
            <a:r>
              <a:rPr lang="zh-CN" altLang="zh-CN" sz="1400" dirty="0"/>
              <a:t>外包服务等各方面。通过多年来不断与各</a:t>
            </a:r>
            <a:r>
              <a:rPr lang="zh-CN" altLang="en-US" sz="1400" dirty="0"/>
              <a:t>政府部门、医疗单位、</a:t>
            </a:r>
            <a:r>
              <a:rPr lang="zh-CN" altLang="zh-CN" sz="1400" dirty="0"/>
              <a:t>企事业单位用户、主流厂商的相互学习和实践努力，我们扎实掌握了信息化、智能化、综合布线、局域网、广域网等成熟技术，积累了丰富的设计、实施经验；能以客户为中心，以实现应用为目标，结合当前最先进的网络技术，兼顾用户的投资费用和其它因素，全面深入提供可实施的应用方案。为政府部门提高效率，创造社会价值；也以帮助传统企事业提升竞争力、</a:t>
            </a:r>
            <a:r>
              <a:rPr lang="zh-CN" altLang="en-US" sz="1400" dirty="0">
                <a:solidFill>
                  <a:srgbClr val="FF0000"/>
                </a:solidFill>
              </a:rPr>
              <a:t>服务政法系统信息化建设</a:t>
            </a:r>
            <a:r>
              <a:rPr lang="zh-CN" altLang="zh-CN" sz="1400" dirty="0"/>
              <a:t>，为自己的最大荣誉。</a:t>
            </a:r>
          </a:p>
        </p:txBody>
      </p:sp>
      <p:sp>
        <p:nvSpPr>
          <p:cNvPr id="12294" name="TextBox 36">
            <a:extLst>
              <a:ext uri="{FF2B5EF4-FFF2-40B4-BE49-F238E27FC236}">
                <a16:creationId xmlns:a16="http://schemas.microsoft.com/office/drawing/2014/main" id="{EAABACA7-79F7-479D-9B12-6D3E66F3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163" y="4581525"/>
            <a:ext cx="472281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</a:rPr>
              <a:t>服务宗旨</a:t>
            </a:r>
            <a:endParaRPr lang="en-US" altLang="zh-CN" sz="1800" b="1" dirty="0">
              <a:solidFill>
                <a:schemeClr val="accent2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微软雅黑" panose="020B0503020204020204" pitchFamily="34" charset="-122"/>
              </a:rPr>
              <a:t>        </a:t>
            </a:r>
            <a:r>
              <a:rPr lang="zh-CN" altLang="en-US" sz="1400" dirty="0"/>
              <a:t>专业执着，精益求精</a:t>
            </a:r>
            <a:r>
              <a:rPr lang="zh-CN" altLang="en-US" sz="1400" dirty="0">
                <a:latin typeface="微软雅黑" panose="020B0503020204020204" pitchFamily="34" charset="-122"/>
              </a:rPr>
              <a:t>是山东欧通信息科技有限公司的一贯宗旨</a:t>
            </a:r>
            <a:endParaRPr lang="en-US" altLang="zh-CN" sz="1400" b="1" dirty="0">
              <a:latin typeface="微软雅黑" panose="020B0503020204020204" pitchFamily="34" charset="-122"/>
            </a:endParaRPr>
          </a:p>
        </p:txBody>
      </p:sp>
      <p:cxnSp>
        <p:nvCxnSpPr>
          <p:cNvPr id="12295" name="直接连接符 38">
            <a:extLst>
              <a:ext uri="{FF2B5EF4-FFF2-40B4-BE49-F238E27FC236}">
                <a16:creationId xmlns:a16="http://schemas.microsoft.com/office/drawing/2014/main" id="{252B0EF0-473A-4407-BC1C-649753CB6DF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13163" y="4492625"/>
            <a:ext cx="4795837" cy="15875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6" name="直接连接符 39">
            <a:extLst>
              <a:ext uri="{FF2B5EF4-FFF2-40B4-BE49-F238E27FC236}">
                <a16:creationId xmlns:a16="http://schemas.microsoft.com/office/drawing/2014/main" id="{3F3F2DDE-3611-4008-A4D8-00086B51085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13163" y="5429250"/>
            <a:ext cx="4795837" cy="15875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组合 40">
            <a:extLst>
              <a:ext uri="{FF2B5EF4-FFF2-40B4-BE49-F238E27FC236}">
                <a16:creationId xmlns:a16="http://schemas.microsoft.com/office/drawing/2014/main" id="{780BF500-761E-49E9-AB0B-D10121A09F41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1171575"/>
            <a:ext cx="874712" cy="874713"/>
            <a:chOff x="0" y="0"/>
            <a:chExt cx="555066" cy="555066"/>
          </a:xfrm>
        </p:grpSpPr>
        <p:sp>
          <p:nvSpPr>
            <p:cNvPr id="15374" name="椭圆 41">
              <a:extLst>
                <a:ext uri="{FF2B5EF4-FFF2-40B4-BE49-F238E27FC236}">
                  <a16:creationId xmlns:a16="http://schemas.microsoft.com/office/drawing/2014/main" id="{26E8E04D-C7C0-4782-8956-73791A76C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55066" cy="55506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75" name="Freeform 70">
              <a:extLst>
                <a:ext uri="{FF2B5EF4-FFF2-40B4-BE49-F238E27FC236}">
                  <a16:creationId xmlns:a16="http://schemas.microsoft.com/office/drawing/2014/main" id="{3A0A8DE2-96AE-446F-A432-D3235F72F9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520" y="131988"/>
              <a:ext cx="242524" cy="290241"/>
            </a:xfrm>
            <a:custGeom>
              <a:avLst/>
              <a:gdLst>
                <a:gd name="T0" fmla="*/ 2147483646 w 346"/>
                <a:gd name="T1" fmla="*/ 2147483646 h 414"/>
                <a:gd name="T2" fmla="*/ 2147483646 w 346"/>
                <a:gd name="T3" fmla="*/ 2147483646 h 414"/>
                <a:gd name="T4" fmla="*/ 2147483646 w 346"/>
                <a:gd name="T5" fmla="*/ 2147483646 h 414"/>
                <a:gd name="T6" fmla="*/ 2147483646 w 346"/>
                <a:gd name="T7" fmla="*/ 2147483646 h 414"/>
                <a:gd name="T8" fmla="*/ 2147483646 w 346"/>
                <a:gd name="T9" fmla="*/ 2147483646 h 414"/>
                <a:gd name="T10" fmla="*/ 2147483646 w 346"/>
                <a:gd name="T11" fmla="*/ 0 h 414"/>
                <a:gd name="T12" fmla="*/ 2147483646 w 346"/>
                <a:gd name="T13" fmla="*/ 0 h 414"/>
                <a:gd name="T14" fmla="*/ 2147483646 w 346"/>
                <a:gd name="T15" fmla="*/ 0 h 414"/>
                <a:gd name="T16" fmla="*/ 2147483646 w 346"/>
                <a:gd name="T17" fmla="*/ 0 h 414"/>
                <a:gd name="T18" fmla="*/ 2147483646 w 346"/>
                <a:gd name="T19" fmla="*/ 0 h 414"/>
                <a:gd name="T20" fmla="*/ 0 w 346"/>
                <a:gd name="T21" fmla="*/ 2147483646 h 414"/>
                <a:gd name="T22" fmla="*/ 0 w 346"/>
                <a:gd name="T23" fmla="*/ 2147483646 h 414"/>
                <a:gd name="T24" fmla="*/ 2147483646 w 346"/>
                <a:gd name="T25" fmla="*/ 2147483646 h 414"/>
                <a:gd name="T26" fmla="*/ 2147483646 w 346"/>
                <a:gd name="T27" fmla="*/ 2147483646 h 414"/>
                <a:gd name="T28" fmla="*/ 2147483646 w 346"/>
                <a:gd name="T29" fmla="*/ 2147483646 h 414"/>
                <a:gd name="T30" fmla="*/ 2147483646 w 346"/>
                <a:gd name="T31" fmla="*/ 2147483646 h 414"/>
                <a:gd name="T32" fmla="*/ 2147483646 w 346"/>
                <a:gd name="T33" fmla="*/ 2147483646 h 414"/>
                <a:gd name="T34" fmla="*/ 2147483646 w 346"/>
                <a:gd name="T35" fmla="*/ 2147483646 h 414"/>
                <a:gd name="T36" fmla="*/ 2147483646 w 346"/>
                <a:gd name="T37" fmla="*/ 2147483646 h 414"/>
                <a:gd name="T38" fmla="*/ 2147483646 w 346"/>
                <a:gd name="T39" fmla="*/ 2147483646 h 414"/>
                <a:gd name="T40" fmla="*/ 2147483646 w 346"/>
                <a:gd name="T41" fmla="*/ 2147483646 h 414"/>
                <a:gd name="T42" fmla="*/ 2147483646 w 346"/>
                <a:gd name="T43" fmla="*/ 2147483646 h 414"/>
                <a:gd name="T44" fmla="*/ 2147483646 w 346"/>
                <a:gd name="T45" fmla="*/ 2147483646 h 414"/>
                <a:gd name="T46" fmla="*/ 2147483646 w 346"/>
                <a:gd name="T47" fmla="*/ 2147483646 h 414"/>
                <a:gd name="T48" fmla="*/ 2147483646 w 346"/>
                <a:gd name="T49" fmla="*/ 2147483646 h 414"/>
                <a:gd name="T50" fmla="*/ 2147483646 w 346"/>
                <a:gd name="T51" fmla="*/ 2147483646 h 414"/>
                <a:gd name="T52" fmla="*/ 2147483646 w 346"/>
                <a:gd name="T53" fmla="*/ 2147483646 h 414"/>
                <a:gd name="T54" fmla="*/ 2147483646 w 346"/>
                <a:gd name="T55" fmla="*/ 2147483646 h 414"/>
                <a:gd name="T56" fmla="*/ 2147483646 w 346"/>
                <a:gd name="T57" fmla="*/ 2147483646 h 4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46"/>
                <a:gd name="T88" fmla="*/ 0 h 414"/>
                <a:gd name="T89" fmla="*/ 346 w 346"/>
                <a:gd name="T90" fmla="*/ 414 h 4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1" tIns="34286" rIns="68571" bIns="34286"/>
            <a:lstStyle/>
            <a:p>
              <a:endParaRPr lang="zh-CN" altLang="en-US"/>
            </a:p>
          </p:txBody>
        </p:sp>
      </p:grpSp>
      <p:grpSp>
        <p:nvGrpSpPr>
          <p:cNvPr id="3" name="组合 43">
            <a:extLst>
              <a:ext uri="{FF2B5EF4-FFF2-40B4-BE49-F238E27FC236}">
                <a16:creationId xmlns:a16="http://schemas.microsoft.com/office/drawing/2014/main" id="{F5AD1BB9-7BD7-4743-AFE8-46D13F145AF0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4437063"/>
            <a:ext cx="873125" cy="873125"/>
            <a:chOff x="0" y="0"/>
            <a:chExt cx="554400" cy="554400"/>
          </a:xfrm>
        </p:grpSpPr>
        <p:sp>
          <p:nvSpPr>
            <p:cNvPr id="15372" name="椭圆 44">
              <a:extLst>
                <a:ext uri="{FF2B5EF4-FFF2-40B4-BE49-F238E27FC236}">
                  <a16:creationId xmlns:a16="http://schemas.microsoft.com/office/drawing/2014/main" id="{F32511F0-E994-45D4-B293-C617D422A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54400" cy="5544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180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73" name="Freeform 72">
              <a:extLst>
                <a:ext uri="{FF2B5EF4-FFF2-40B4-BE49-F238E27FC236}">
                  <a16:creationId xmlns:a16="http://schemas.microsoft.com/office/drawing/2014/main" id="{C42B0448-0112-4BA0-B24A-4771741A7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814" y="92106"/>
              <a:ext cx="369521" cy="370187"/>
            </a:xfrm>
            <a:custGeom>
              <a:avLst/>
              <a:gdLst>
                <a:gd name="T0" fmla="*/ 2147483646 w 411"/>
                <a:gd name="T1" fmla="*/ 2147483646 h 412"/>
                <a:gd name="T2" fmla="*/ 2147483646 w 411"/>
                <a:gd name="T3" fmla="*/ 2147483646 h 412"/>
                <a:gd name="T4" fmla="*/ 2147483646 w 411"/>
                <a:gd name="T5" fmla="*/ 2147483646 h 412"/>
                <a:gd name="T6" fmla="*/ 2147483646 w 411"/>
                <a:gd name="T7" fmla="*/ 2147483646 h 412"/>
                <a:gd name="T8" fmla="*/ 2147483646 w 411"/>
                <a:gd name="T9" fmla="*/ 0 h 412"/>
                <a:gd name="T10" fmla="*/ 2147483646 w 411"/>
                <a:gd name="T11" fmla="*/ 2147483646 h 412"/>
                <a:gd name="T12" fmla="*/ 2147483646 w 411"/>
                <a:gd name="T13" fmla="*/ 2147483646 h 412"/>
                <a:gd name="T14" fmla="*/ 2147483646 w 411"/>
                <a:gd name="T15" fmla="*/ 2147483646 h 412"/>
                <a:gd name="T16" fmla="*/ 2147483646 w 411"/>
                <a:gd name="T17" fmla="*/ 2147483646 h 412"/>
                <a:gd name="T18" fmla="*/ 0 w 411"/>
                <a:gd name="T19" fmla="*/ 2147483646 h 412"/>
                <a:gd name="T20" fmla="*/ 2147483646 w 411"/>
                <a:gd name="T21" fmla="*/ 2147483646 h 412"/>
                <a:gd name="T22" fmla="*/ 2147483646 w 411"/>
                <a:gd name="T23" fmla="*/ 2147483646 h 412"/>
                <a:gd name="T24" fmla="*/ 2147483646 w 411"/>
                <a:gd name="T25" fmla="*/ 2147483646 h 412"/>
                <a:gd name="T26" fmla="*/ 2147483646 w 411"/>
                <a:gd name="T27" fmla="*/ 2147483646 h 412"/>
                <a:gd name="T28" fmla="*/ 2147483646 w 411"/>
                <a:gd name="T29" fmla="*/ 2147483646 h 412"/>
                <a:gd name="T30" fmla="*/ 2147483646 w 411"/>
                <a:gd name="T31" fmla="*/ 2147483646 h 412"/>
                <a:gd name="T32" fmla="*/ 2147483646 w 411"/>
                <a:gd name="T33" fmla="*/ 2147483646 h 412"/>
                <a:gd name="T34" fmla="*/ 2147483646 w 411"/>
                <a:gd name="T35" fmla="*/ 2147483646 h 412"/>
                <a:gd name="T36" fmla="*/ 2147483646 w 411"/>
                <a:gd name="T37" fmla="*/ 2147483646 h 412"/>
                <a:gd name="T38" fmla="*/ 2147483646 w 411"/>
                <a:gd name="T39" fmla="*/ 2147483646 h 412"/>
                <a:gd name="T40" fmla="*/ 2147483646 w 411"/>
                <a:gd name="T41" fmla="*/ 2147483646 h 412"/>
                <a:gd name="T42" fmla="*/ 2147483646 w 411"/>
                <a:gd name="T43" fmla="*/ 2147483646 h 412"/>
                <a:gd name="T44" fmla="*/ 2147483646 w 411"/>
                <a:gd name="T45" fmla="*/ 2147483646 h 412"/>
                <a:gd name="T46" fmla="*/ 2147483646 w 411"/>
                <a:gd name="T47" fmla="*/ 2147483646 h 412"/>
                <a:gd name="T48" fmla="*/ 2147483646 w 411"/>
                <a:gd name="T49" fmla="*/ 2147483646 h 412"/>
                <a:gd name="T50" fmla="*/ 2147483646 w 411"/>
                <a:gd name="T51" fmla="*/ 2147483646 h 412"/>
                <a:gd name="T52" fmla="*/ 2147483646 w 411"/>
                <a:gd name="T53" fmla="*/ 2147483646 h 412"/>
                <a:gd name="T54" fmla="*/ 2147483646 w 411"/>
                <a:gd name="T55" fmla="*/ 2147483646 h 412"/>
                <a:gd name="T56" fmla="*/ 2147483646 w 411"/>
                <a:gd name="T57" fmla="*/ 2147483646 h 412"/>
                <a:gd name="T58" fmla="*/ 2147483646 w 411"/>
                <a:gd name="T59" fmla="*/ 2147483646 h 412"/>
                <a:gd name="T60" fmla="*/ 2147483646 w 411"/>
                <a:gd name="T61" fmla="*/ 2147483646 h 412"/>
                <a:gd name="T62" fmla="*/ 2147483646 w 411"/>
                <a:gd name="T63" fmla="*/ 2147483646 h 412"/>
                <a:gd name="T64" fmla="*/ 2147483646 w 411"/>
                <a:gd name="T65" fmla="*/ 2147483646 h 412"/>
                <a:gd name="T66" fmla="*/ 2147483646 w 411"/>
                <a:gd name="T67" fmla="*/ 2147483646 h 412"/>
                <a:gd name="T68" fmla="*/ 2147483646 w 411"/>
                <a:gd name="T69" fmla="*/ 2147483646 h 412"/>
                <a:gd name="T70" fmla="*/ 2147483646 w 411"/>
                <a:gd name="T71" fmla="*/ 2147483646 h 41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1"/>
                <a:gd name="T109" fmla="*/ 0 h 412"/>
                <a:gd name="T110" fmla="*/ 411 w 411"/>
                <a:gd name="T111" fmla="*/ 412 h 41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71" tIns="34286" rIns="68571" bIns="34286"/>
            <a:lstStyle/>
            <a:p>
              <a:endParaRPr lang="zh-CN" altLang="en-US"/>
            </a:p>
          </p:txBody>
        </p:sp>
      </p:grpSp>
      <p:pic>
        <p:nvPicPr>
          <p:cNvPr id="15371" name="图片 48">
            <a:extLst>
              <a:ext uri="{FF2B5EF4-FFF2-40B4-BE49-F238E27FC236}">
                <a16:creationId xmlns:a16="http://schemas.microsoft.com/office/drawing/2014/main" id="{D31B24AA-105E-4ADA-A383-48FD4F3E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671638"/>
            <a:ext cx="19589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3" grpId="0" autoUpdateAnimBg="0"/>
      <p:bldP spid="1229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245D95EC-777D-48FB-A1BF-1938E3CAF259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2420938"/>
            <a:ext cx="2043112" cy="2049462"/>
            <a:chOff x="0" y="0"/>
            <a:chExt cx="2043113" cy="2049463"/>
          </a:xfrm>
        </p:grpSpPr>
        <p:sp>
          <p:nvSpPr>
            <p:cNvPr id="17417" name="Freeform 5">
              <a:extLst>
                <a:ext uri="{FF2B5EF4-FFF2-40B4-BE49-F238E27FC236}">
                  <a16:creationId xmlns:a16="http://schemas.microsoft.com/office/drawing/2014/main" id="{EC1B8E3B-1A29-4AAA-938A-E1F6C58FA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" y="365125"/>
              <a:ext cx="1677988" cy="1684338"/>
            </a:xfrm>
            <a:custGeom>
              <a:avLst/>
              <a:gdLst>
                <a:gd name="T0" fmla="*/ 2147483646 w 2907"/>
                <a:gd name="T1" fmla="*/ 0 h 2907"/>
                <a:gd name="T2" fmla="*/ 2147483646 w 2907"/>
                <a:gd name="T3" fmla="*/ 2147483646 h 2907"/>
                <a:gd name="T4" fmla="*/ 2147483646 w 2907"/>
                <a:gd name="T5" fmla="*/ 2147483646 h 2907"/>
                <a:gd name="T6" fmla="*/ 0 w 2907"/>
                <a:gd name="T7" fmla="*/ 2147483646 h 2907"/>
                <a:gd name="T8" fmla="*/ 2147483646 w 2907"/>
                <a:gd name="T9" fmla="*/ 2147483646 h 2907"/>
                <a:gd name="T10" fmla="*/ 2147483646 w 2907"/>
                <a:gd name="T11" fmla="*/ 2147483646 h 2907"/>
                <a:gd name="T12" fmla="*/ 2147483646 w 2907"/>
                <a:gd name="T13" fmla="*/ 2147483646 h 2907"/>
                <a:gd name="T14" fmla="*/ 2147483646 w 2907"/>
                <a:gd name="T15" fmla="*/ 2147483646 h 2907"/>
                <a:gd name="T16" fmla="*/ 2147483646 w 2907"/>
                <a:gd name="T17" fmla="*/ 0 h 29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07"/>
                <a:gd name="T28" fmla="*/ 0 h 2907"/>
                <a:gd name="T29" fmla="*/ 2907 w 2907"/>
                <a:gd name="T30" fmla="*/ 2907 h 29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07" h="2907">
                  <a:moveTo>
                    <a:pt x="2493" y="0"/>
                  </a:moveTo>
                  <a:cubicBezTo>
                    <a:pt x="2751" y="308"/>
                    <a:pt x="2907" y="704"/>
                    <a:pt x="2907" y="1137"/>
                  </a:cubicBezTo>
                  <a:cubicBezTo>
                    <a:pt x="2907" y="2114"/>
                    <a:pt x="2115" y="2907"/>
                    <a:pt x="1137" y="2907"/>
                  </a:cubicBezTo>
                  <a:cubicBezTo>
                    <a:pt x="705" y="2907"/>
                    <a:pt x="308" y="2751"/>
                    <a:pt x="0" y="2493"/>
                  </a:cubicBezTo>
                  <a:lnTo>
                    <a:pt x="105" y="2388"/>
                  </a:lnTo>
                  <a:cubicBezTo>
                    <a:pt x="385" y="2620"/>
                    <a:pt x="745" y="2760"/>
                    <a:pt x="1137" y="2760"/>
                  </a:cubicBezTo>
                  <a:cubicBezTo>
                    <a:pt x="2033" y="2760"/>
                    <a:pt x="2760" y="2033"/>
                    <a:pt x="2760" y="1137"/>
                  </a:cubicBezTo>
                  <a:cubicBezTo>
                    <a:pt x="2760" y="745"/>
                    <a:pt x="2620" y="385"/>
                    <a:pt x="2389" y="105"/>
                  </a:cubicBezTo>
                  <a:lnTo>
                    <a:pt x="2493" y="0"/>
                  </a:lnTo>
                  <a:close/>
                </a:path>
              </a:pathLst>
            </a:custGeom>
            <a:solidFill>
              <a:srgbClr val="006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8" name="Freeform 6">
              <a:extLst>
                <a:ext uri="{FF2B5EF4-FFF2-40B4-BE49-F238E27FC236}">
                  <a16:creationId xmlns:a16="http://schemas.microsoft.com/office/drawing/2014/main" id="{C742A96E-D7A9-4413-85F4-43B7EF8EF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" y="0"/>
              <a:ext cx="623888" cy="315913"/>
            </a:xfrm>
            <a:custGeom>
              <a:avLst/>
              <a:gdLst>
                <a:gd name="T0" fmla="*/ 0 w 1082"/>
                <a:gd name="T1" fmla="*/ 0 h 544"/>
                <a:gd name="T2" fmla="*/ 2147483646 w 1082"/>
                <a:gd name="T3" fmla="*/ 2147483646 h 544"/>
                <a:gd name="T4" fmla="*/ 2147483646 w 1082"/>
                <a:gd name="T5" fmla="*/ 2147483646 h 544"/>
                <a:gd name="T6" fmla="*/ 0 w 1082"/>
                <a:gd name="T7" fmla="*/ 2147483646 h 544"/>
                <a:gd name="T8" fmla="*/ 0 w 108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544"/>
                <a:gd name="T17" fmla="*/ 1082 w 108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544">
                  <a:moveTo>
                    <a:pt x="0" y="0"/>
                  </a:moveTo>
                  <a:cubicBezTo>
                    <a:pt x="414" y="20"/>
                    <a:pt x="790" y="183"/>
                    <a:pt x="1082" y="440"/>
                  </a:cubicBezTo>
                  <a:lnTo>
                    <a:pt x="977" y="544"/>
                  </a:lnTo>
                  <a:cubicBezTo>
                    <a:pt x="713" y="314"/>
                    <a:pt x="373" y="168"/>
                    <a:pt x="0" y="1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Freeform 7">
              <a:extLst>
                <a:ext uri="{FF2B5EF4-FFF2-40B4-BE49-F238E27FC236}">
                  <a16:creationId xmlns:a16="http://schemas.microsoft.com/office/drawing/2014/main" id="{176ACCA7-B8B1-4391-90E5-804703252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" y="4763"/>
              <a:ext cx="600075" cy="334963"/>
            </a:xfrm>
            <a:custGeom>
              <a:avLst/>
              <a:gdLst>
                <a:gd name="T0" fmla="*/ 0 w 1040"/>
                <a:gd name="T1" fmla="*/ 2147483646 h 580"/>
                <a:gd name="T2" fmla="*/ 2147483646 w 1040"/>
                <a:gd name="T3" fmla="*/ 0 h 580"/>
                <a:gd name="T4" fmla="*/ 2147483646 w 1040"/>
                <a:gd name="T5" fmla="*/ 2147483646 h 580"/>
                <a:gd name="T6" fmla="*/ 2147483646 w 1040"/>
                <a:gd name="T7" fmla="*/ 2147483646 h 580"/>
                <a:gd name="T8" fmla="*/ 0 w 1040"/>
                <a:gd name="T9" fmla="*/ 2147483646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0"/>
                <a:gd name="T16" fmla="*/ 0 h 580"/>
                <a:gd name="T17" fmla="*/ 1040 w 1040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0" h="580">
                  <a:moveTo>
                    <a:pt x="0" y="475"/>
                  </a:moveTo>
                  <a:cubicBezTo>
                    <a:pt x="277" y="213"/>
                    <a:pt x="639" y="39"/>
                    <a:pt x="1040" y="0"/>
                  </a:cubicBezTo>
                  <a:lnTo>
                    <a:pt x="1040" y="148"/>
                  </a:lnTo>
                  <a:cubicBezTo>
                    <a:pt x="679" y="187"/>
                    <a:pt x="354" y="344"/>
                    <a:pt x="104" y="580"/>
                  </a:cubicBezTo>
                  <a:lnTo>
                    <a:pt x="0" y="475"/>
                  </a:lnTo>
                  <a:close/>
                </a:path>
              </a:pathLst>
            </a:custGeom>
            <a:solidFill>
              <a:srgbClr val="B7D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Freeform 8">
              <a:extLst>
                <a:ext uri="{FF2B5EF4-FFF2-40B4-BE49-F238E27FC236}">
                  <a16:creationId xmlns:a16="http://schemas.microsoft.com/office/drawing/2014/main" id="{51BEDE3F-3596-474B-B54C-D68F5FE67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3700"/>
              <a:ext cx="276225" cy="596900"/>
            </a:xfrm>
            <a:custGeom>
              <a:avLst/>
              <a:gdLst>
                <a:gd name="T0" fmla="*/ 0 w 478"/>
                <a:gd name="T1" fmla="*/ 2147483646 h 1031"/>
                <a:gd name="T2" fmla="*/ 2147483646 w 478"/>
                <a:gd name="T3" fmla="*/ 0 h 1031"/>
                <a:gd name="T4" fmla="*/ 2147483646 w 478"/>
                <a:gd name="T5" fmla="*/ 2147483646 h 1031"/>
                <a:gd name="T6" fmla="*/ 2147483646 w 478"/>
                <a:gd name="T7" fmla="*/ 2147483646 h 1031"/>
                <a:gd name="T8" fmla="*/ 0 w 478"/>
                <a:gd name="T9" fmla="*/ 2147483646 h 10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1031"/>
                <a:gd name="T17" fmla="*/ 478 w 478"/>
                <a:gd name="T18" fmla="*/ 1031 h 10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1031">
                  <a:moveTo>
                    <a:pt x="0" y="1031"/>
                  </a:moveTo>
                  <a:cubicBezTo>
                    <a:pt x="12" y="643"/>
                    <a:pt x="150" y="286"/>
                    <a:pt x="373" y="0"/>
                  </a:cubicBezTo>
                  <a:lnTo>
                    <a:pt x="478" y="105"/>
                  </a:lnTo>
                  <a:cubicBezTo>
                    <a:pt x="281" y="363"/>
                    <a:pt x="159" y="683"/>
                    <a:pt x="147" y="1031"/>
                  </a:cubicBezTo>
                  <a:lnTo>
                    <a:pt x="0" y="1031"/>
                  </a:lnTo>
                  <a:close/>
                </a:path>
              </a:pathLst>
            </a:custGeom>
            <a:solidFill>
              <a:srgbClr val="F19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Freeform 9">
              <a:extLst>
                <a:ext uri="{FF2B5EF4-FFF2-40B4-BE49-F238E27FC236}">
                  <a16:creationId xmlns:a16="http://schemas.microsoft.com/office/drawing/2014/main" id="{685EC747-89CB-44A1-BFCB-4FE989B60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1144588"/>
              <a:ext cx="309563" cy="558800"/>
            </a:xfrm>
            <a:custGeom>
              <a:avLst/>
              <a:gdLst>
                <a:gd name="T0" fmla="*/ 2147483646 w 535"/>
                <a:gd name="T1" fmla="*/ 2147483646 h 963"/>
                <a:gd name="T2" fmla="*/ 0 w 535"/>
                <a:gd name="T3" fmla="*/ 0 h 963"/>
                <a:gd name="T4" fmla="*/ 2147483646 w 535"/>
                <a:gd name="T5" fmla="*/ 0 h 963"/>
                <a:gd name="T6" fmla="*/ 2147483646 w 535"/>
                <a:gd name="T7" fmla="*/ 2147483646 h 963"/>
                <a:gd name="T8" fmla="*/ 2147483646 w 535"/>
                <a:gd name="T9" fmla="*/ 2147483646 h 9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5"/>
                <a:gd name="T16" fmla="*/ 0 h 963"/>
                <a:gd name="T17" fmla="*/ 535 w 535"/>
                <a:gd name="T18" fmla="*/ 963 h 9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5" h="963">
                  <a:moveTo>
                    <a:pt x="430" y="963"/>
                  </a:moveTo>
                  <a:cubicBezTo>
                    <a:pt x="198" y="699"/>
                    <a:pt x="43" y="367"/>
                    <a:pt x="0" y="0"/>
                  </a:cubicBezTo>
                  <a:lnTo>
                    <a:pt x="148" y="0"/>
                  </a:lnTo>
                  <a:cubicBezTo>
                    <a:pt x="190" y="326"/>
                    <a:pt x="329" y="622"/>
                    <a:pt x="535" y="858"/>
                  </a:cubicBezTo>
                  <a:lnTo>
                    <a:pt x="430" y="963"/>
                  </a:lnTo>
                  <a:close/>
                </a:path>
              </a:pathLst>
            </a:custGeom>
            <a:solidFill>
              <a:srgbClr val="D44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20" name="Freeform 10">
            <a:extLst>
              <a:ext uri="{FF2B5EF4-FFF2-40B4-BE49-F238E27FC236}">
                <a16:creationId xmlns:a16="http://schemas.microsoft.com/office/drawing/2014/main" id="{EEF4C0E6-C756-4CA9-B0C0-BAEF3AA86451}"/>
              </a:ext>
            </a:extLst>
          </p:cNvPr>
          <p:cNvSpPr>
            <a:spLocks/>
          </p:cNvSpPr>
          <p:nvPr/>
        </p:nvSpPr>
        <p:spPr bwMode="auto">
          <a:xfrm>
            <a:off x="0" y="2503488"/>
            <a:ext cx="1446213" cy="1884362"/>
          </a:xfrm>
          <a:custGeom>
            <a:avLst/>
            <a:gdLst>
              <a:gd name="T0" fmla="*/ 0 w 2504"/>
              <a:gd name="T1" fmla="*/ 0 h 3251"/>
              <a:gd name="T2" fmla="*/ 2147483646 w 2504"/>
              <a:gd name="T3" fmla="*/ 0 h 3251"/>
              <a:gd name="T4" fmla="*/ 2147483646 w 2504"/>
              <a:gd name="T5" fmla="*/ 2147483646 h 3251"/>
              <a:gd name="T6" fmla="*/ 2147483646 w 2504"/>
              <a:gd name="T7" fmla="*/ 2147483646 h 3251"/>
              <a:gd name="T8" fmla="*/ 0 w 2504"/>
              <a:gd name="T9" fmla="*/ 2147483646 h 3251"/>
              <a:gd name="T10" fmla="*/ 0 w 2504"/>
              <a:gd name="T11" fmla="*/ 0 h 32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04"/>
              <a:gd name="T19" fmla="*/ 0 h 3251"/>
              <a:gd name="T20" fmla="*/ 2504 w 2504"/>
              <a:gd name="T21" fmla="*/ 3251 h 32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04" h="3251">
                <a:moveTo>
                  <a:pt x="0" y="0"/>
                </a:moveTo>
                <a:lnTo>
                  <a:pt x="2504" y="0"/>
                </a:lnTo>
                <a:cubicBezTo>
                  <a:pt x="1973" y="346"/>
                  <a:pt x="1621" y="944"/>
                  <a:pt x="1621" y="1625"/>
                </a:cubicBezTo>
                <a:cubicBezTo>
                  <a:pt x="1621" y="2306"/>
                  <a:pt x="1973" y="2905"/>
                  <a:pt x="2504" y="3251"/>
                </a:cubicBezTo>
                <a:lnTo>
                  <a:pt x="0" y="32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1" name="Rectangle 11">
            <a:extLst>
              <a:ext uri="{FF2B5EF4-FFF2-40B4-BE49-F238E27FC236}">
                <a16:creationId xmlns:a16="http://schemas.microsoft.com/office/drawing/2014/main" id="{7A7946FB-0E8C-4764-A5F2-1A221C22B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2503488"/>
            <a:ext cx="541338" cy="18843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3322" name="TextBox 14">
            <a:extLst>
              <a:ext uri="{FF2B5EF4-FFF2-40B4-BE49-F238E27FC236}">
                <a16:creationId xmlns:a16="http://schemas.microsoft.com/office/drawing/2014/main" id="{1E115D75-6873-44B8-9585-224A3BB68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2638425"/>
            <a:ext cx="44942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</a:rPr>
              <a:t>涉案财物中心的背景和目标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>
              <a:solidFill>
                <a:schemeClr val="bg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13323" name="TextBox 26">
            <a:extLst>
              <a:ext uri="{FF2B5EF4-FFF2-40B4-BE49-F238E27FC236}">
                <a16:creationId xmlns:a16="http://schemas.microsoft.com/office/drawing/2014/main" id="{5F0E4D0D-4CDF-4DBD-9098-5998645D2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565525"/>
            <a:ext cx="36734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4D4D4D"/>
                </a:solidFill>
                <a:latin typeface="微软雅黑" panose="020B0503020204020204" pitchFamily="34" charset="-122"/>
              </a:rPr>
              <a:t>◎</a:t>
            </a:r>
            <a:r>
              <a:rPr lang="zh-CN" altLang="en-US">
                <a:solidFill>
                  <a:srgbClr val="4D4D4D"/>
                </a:solidFill>
                <a:latin typeface="微软雅黑" panose="020B0503020204020204" pitchFamily="34" charset="-122"/>
              </a:rPr>
              <a:t>涉案财物中心建设的背景</a:t>
            </a:r>
            <a:endParaRPr lang="en-US" altLang="zh-CN">
              <a:solidFill>
                <a:srgbClr val="4D4D4D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>
              <a:solidFill>
                <a:srgbClr val="4D4D4D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4D4D4D"/>
                </a:solidFill>
                <a:latin typeface="微软雅黑" panose="020B0503020204020204" pitchFamily="34" charset="-122"/>
              </a:rPr>
              <a:t>◎</a:t>
            </a:r>
            <a:r>
              <a:rPr lang="zh-CN" altLang="en-US">
                <a:solidFill>
                  <a:srgbClr val="4D4D4D"/>
                </a:solidFill>
                <a:latin typeface="微软雅黑" panose="020B0503020204020204" pitchFamily="34" charset="-122"/>
              </a:rPr>
              <a:t>涉案财物中心建设的目标</a:t>
            </a:r>
            <a:endParaRPr lang="en-US" altLang="zh-CN">
              <a:solidFill>
                <a:srgbClr val="4D4D4D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324" name="TextBox 15">
            <a:extLst>
              <a:ext uri="{FF2B5EF4-FFF2-40B4-BE49-F238E27FC236}">
                <a16:creationId xmlns:a16="http://schemas.microsoft.com/office/drawing/2014/main" id="{E33852F9-34C6-4D9D-914E-75D63659B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2198688"/>
            <a:ext cx="12112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0">
                <a:solidFill>
                  <a:schemeClr val="tx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2</a:t>
            </a:r>
            <a:endParaRPr lang="zh-CN" altLang="en-US" sz="16000">
              <a:solidFill>
                <a:schemeClr val="tx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13325" name="Freeform 9">
            <a:extLst>
              <a:ext uri="{FF2B5EF4-FFF2-40B4-BE49-F238E27FC236}">
                <a16:creationId xmlns:a16="http://schemas.microsoft.com/office/drawing/2014/main" id="{F2C3B36A-96F0-4A7D-B551-680865A1F7A7}"/>
              </a:ext>
            </a:extLst>
          </p:cNvPr>
          <p:cNvSpPr>
            <a:spLocks noEditPoints="1"/>
          </p:cNvSpPr>
          <p:nvPr/>
        </p:nvSpPr>
        <p:spPr bwMode="auto">
          <a:xfrm>
            <a:off x="3228975" y="3359150"/>
            <a:ext cx="5218113" cy="141288"/>
          </a:xfrm>
          <a:custGeom>
            <a:avLst/>
            <a:gdLst>
              <a:gd name="T0" fmla="*/ 2147483646 w 8694"/>
              <a:gd name="T1" fmla="*/ 2147483646 h 264"/>
              <a:gd name="T2" fmla="*/ 2147483646 w 8694"/>
              <a:gd name="T3" fmla="*/ 2147483646 h 264"/>
              <a:gd name="T4" fmla="*/ 2147483646 w 8694"/>
              <a:gd name="T5" fmla="*/ 2147483646 h 264"/>
              <a:gd name="T6" fmla="*/ 2147483646 w 8694"/>
              <a:gd name="T7" fmla="*/ 2147483646 h 264"/>
              <a:gd name="T8" fmla="*/ 2147483646 w 8694"/>
              <a:gd name="T9" fmla="*/ 2147483646 h 264"/>
              <a:gd name="T10" fmla="*/ 2147483646 w 8694"/>
              <a:gd name="T11" fmla="*/ 2147483646 h 264"/>
              <a:gd name="T12" fmla="*/ 2147483646 w 8694"/>
              <a:gd name="T13" fmla="*/ 2147483646 h 264"/>
              <a:gd name="T14" fmla="*/ 2147483646 w 8694"/>
              <a:gd name="T15" fmla="*/ 2147483646 h 264"/>
              <a:gd name="T16" fmla="*/ 2147483646 w 8694"/>
              <a:gd name="T17" fmla="*/ 2147483646 h 264"/>
              <a:gd name="T18" fmla="*/ 2147483646 w 8694"/>
              <a:gd name="T19" fmla="*/ 2147483646 h 264"/>
              <a:gd name="T20" fmla="*/ 2147483646 w 8694"/>
              <a:gd name="T21" fmla="*/ 2147483646 h 264"/>
              <a:gd name="T22" fmla="*/ 2147483646 w 8694"/>
              <a:gd name="T23" fmla="*/ 2147483646 h 264"/>
              <a:gd name="T24" fmla="*/ 2147483646 w 8694"/>
              <a:gd name="T25" fmla="*/ 2147483646 h 264"/>
              <a:gd name="T26" fmla="*/ 2147483646 w 8694"/>
              <a:gd name="T27" fmla="*/ 2147483646 h 264"/>
              <a:gd name="T28" fmla="*/ 2147483646 w 8694"/>
              <a:gd name="T29" fmla="*/ 2147483646 h 264"/>
              <a:gd name="T30" fmla="*/ 2147483646 w 8694"/>
              <a:gd name="T31" fmla="*/ 2147483646 h 264"/>
              <a:gd name="T32" fmla="*/ 2147483646 w 8694"/>
              <a:gd name="T33" fmla="*/ 2147483646 h 264"/>
              <a:gd name="T34" fmla="*/ 2147483646 w 8694"/>
              <a:gd name="T35" fmla="*/ 2147483646 h 264"/>
              <a:gd name="T36" fmla="*/ 2147483646 w 8694"/>
              <a:gd name="T37" fmla="*/ 2147483646 h 264"/>
              <a:gd name="T38" fmla="*/ 2147483646 w 8694"/>
              <a:gd name="T39" fmla="*/ 2147483646 h 264"/>
              <a:gd name="T40" fmla="*/ 2147483646 w 8694"/>
              <a:gd name="T41" fmla="*/ 2147483646 h 264"/>
              <a:gd name="T42" fmla="*/ 2147483646 w 8694"/>
              <a:gd name="T43" fmla="*/ 2147483646 h 264"/>
              <a:gd name="T44" fmla="*/ 2147483646 w 8694"/>
              <a:gd name="T45" fmla="*/ 2147483646 h 264"/>
              <a:gd name="T46" fmla="*/ 2147483646 w 8694"/>
              <a:gd name="T47" fmla="*/ 2147483646 h 264"/>
              <a:gd name="T48" fmla="*/ 2147483646 w 8694"/>
              <a:gd name="T49" fmla="*/ 2147483646 h 264"/>
              <a:gd name="T50" fmla="*/ 2147483646 w 8694"/>
              <a:gd name="T51" fmla="*/ 2147483646 h 264"/>
              <a:gd name="T52" fmla="*/ 2147483646 w 8694"/>
              <a:gd name="T53" fmla="*/ 2147483646 h 264"/>
              <a:gd name="T54" fmla="*/ 2147483646 w 8694"/>
              <a:gd name="T55" fmla="*/ 2147483646 h 264"/>
              <a:gd name="T56" fmla="*/ 2147483646 w 8694"/>
              <a:gd name="T57" fmla="*/ 2147483646 h 264"/>
              <a:gd name="T58" fmla="*/ 2147483646 w 8694"/>
              <a:gd name="T59" fmla="*/ 2147483646 h 264"/>
              <a:gd name="T60" fmla="*/ 2147483646 w 8694"/>
              <a:gd name="T61" fmla="*/ 2147483646 h 264"/>
              <a:gd name="T62" fmla="*/ 2147483646 w 8694"/>
              <a:gd name="T63" fmla="*/ 2147483646 h 264"/>
              <a:gd name="T64" fmla="*/ 2147483646 w 8694"/>
              <a:gd name="T65" fmla="*/ 2147483646 h 264"/>
              <a:gd name="T66" fmla="*/ 2147483646 w 8694"/>
              <a:gd name="T67" fmla="*/ 2147483646 h 264"/>
              <a:gd name="T68" fmla="*/ 2147483646 w 8694"/>
              <a:gd name="T69" fmla="*/ 2147483646 h 264"/>
              <a:gd name="T70" fmla="*/ 2147483646 w 8694"/>
              <a:gd name="T71" fmla="*/ 2147483646 h 264"/>
              <a:gd name="T72" fmla="*/ 2147483646 w 8694"/>
              <a:gd name="T73" fmla="*/ 2147483646 h 264"/>
              <a:gd name="T74" fmla="*/ 2147483646 w 8694"/>
              <a:gd name="T75" fmla="*/ 2147483646 h 264"/>
              <a:gd name="T76" fmla="*/ 2147483646 w 8694"/>
              <a:gd name="T77" fmla="*/ 2147483646 h 264"/>
              <a:gd name="T78" fmla="*/ 2147483646 w 8694"/>
              <a:gd name="T79" fmla="*/ 2147483646 h 264"/>
              <a:gd name="T80" fmla="*/ 2147483646 w 8694"/>
              <a:gd name="T81" fmla="*/ 2147483646 h 264"/>
              <a:gd name="T82" fmla="*/ 2147483646 w 8694"/>
              <a:gd name="T83" fmla="*/ 2147483646 h 264"/>
              <a:gd name="T84" fmla="*/ 2147483646 w 8694"/>
              <a:gd name="T85" fmla="*/ 2147483646 h 264"/>
              <a:gd name="T86" fmla="*/ 2147483646 w 8694"/>
              <a:gd name="T87" fmla="*/ 2147483646 h 264"/>
              <a:gd name="T88" fmla="*/ 2147483646 w 8694"/>
              <a:gd name="T89" fmla="*/ 2147483646 h 264"/>
              <a:gd name="T90" fmla="*/ 2147483646 w 8694"/>
              <a:gd name="T91" fmla="*/ 2147483646 h 264"/>
              <a:gd name="T92" fmla="*/ 2147483646 w 8694"/>
              <a:gd name="T93" fmla="*/ 2147483646 h 264"/>
              <a:gd name="T94" fmla="*/ 2147483646 w 8694"/>
              <a:gd name="T95" fmla="*/ 2147483646 h 264"/>
              <a:gd name="T96" fmla="*/ 2147483646 w 8694"/>
              <a:gd name="T97" fmla="*/ 2147483646 h 264"/>
              <a:gd name="T98" fmla="*/ 2147483646 w 8694"/>
              <a:gd name="T99" fmla="*/ 2147483646 h 264"/>
              <a:gd name="T100" fmla="*/ 2147483646 w 8694"/>
              <a:gd name="T101" fmla="*/ 2147483646 h 264"/>
              <a:gd name="T102" fmla="*/ 2147483646 w 8694"/>
              <a:gd name="T103" fmla="*/ 2147483646 h 264"/>
              <a:gd name="T104" fmla="*/ 2147483646 w 8694"/>
              <a:gd name="T105" fmla="*/ 2147483646 h 264"/>
              <a:gd name="T106" fmla="*/ 2147483646 w 8694"/>
              <a:gd name="T107" fmla="*/ 2147483646 h 264"/>
              <a:gd name="T108" fmla="*/ 2147483646 w 8694"/>
              <a:gd name="T109" fmla="*/ 2147483646 h 264"/>
              <a:gd name="T110" fmla="*/ 2147483646 w 8694"/>
              <a:gd name="T111" fmla="*/ 2147483646 h 264"/>
              <a:gd name="T112" fmla="*/ 2147483646 w 8694"/>
              <a:gd name="T113" fmla="*/ 2147483646 h 264"/>
              <a:gd name="T114" fmla="*/ 2147483646 w 8694"/>
              <a:gd name="T115" fmla="*/ 2147483646 h 264"/>
              <a:gd name="T116" fmla="*/ 2147483646 w 8694"/>
              <a:gd name="T117" fmla="*/ 2147483646 h 264"/>
              <a:gd name="T118" fmla="*/ 2147483646 w 8694"/>
              <a:gd name="T119" fmla="*/ 2147483646 h 264"/>
              <a:gd name="T120" fmla="*/ 2147483646 w 8694"/>
              <a:gd name="T121" fmla="*/ 2147483646 h 264"/>
              <a:gd name="T122" fmla="*/ 2147483646 w 8694"/>
              <a:gd name="T123" fmla="*/ 2147483646 h 2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694"/>
              <a:gd name="T187" fmla="*/ 0 h 264"/>
              <a:gd name="T188" fmla="*/ 8694 w 8694"/>
              <a:gd name="T189" fmla="*/ 264 h 26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694" h="264">
                <a:moveTo>
                  <a:pt x="4785" y="219"/>
                </a:moveTo>
                <a:cubicBezTo>
                  <a:pt x="4785" y="219"/>
                  <a:pt x="4823" y="183"/>
                  <a:pt x="4848" y="160"/>
                </a:cubicBezTo>
                <a:cubicBezTo>
                  <a:pt x="4863" y="147"/>
                  <a:pt x="4877" y="139"/>
                  <a:pt x="4877" y="139"/>
                </a:cubicBezTo>
                <a:cubicBezTo>
                  <a:pt x="4877" y="139"/>
                  <a:pt x="4864" y="134"/>
                  <a:pt x="4848" y="138"/>
                </a:cubicBezTo>
                <a:cubicBezTo>
                  <a:pt x="4830" y="142"/>
                  <a:pt x="4813" y="150"/>
                  <a:pt x="4793" y="162"/>
                </a:cubicBezTo>
                <a:cubicBezTo>
                  <a:pt x="4781" y="169"/>
                  <a:pt x="4765" y="183"/>
                  <a:pt x="4756" y="194"/>
                </a:cubicBezTo>
                <a:cubicBezTo>
                  <a:pt x="4744" y="209"/>
                  <a:pt x="4739" y="223"/>
                  <a:pt x="4739" y="223"/>
                </a:cubicBezTo>
                <a:cubicBezTo>
                  <a:pt x="4739" y="223"/>
                  <a:pt x="4733" y="233"/>
                  <a:pt x="4725" y="240"/>
                </a:cubicBezTo>
                <a:cubicBezTo>
                  <a:pt x="4717" y="247"/>
                  <a:pt x="4707" y="250"/>
                  <a:pt x="4707" y="250"/>
                </a:cubicBezTo>
                <a:cubicBezTo>
                  <a:pt x="4707" y="250"/>
                  <a:pt x="4713" y="259"/>
                  <a:pt x="4728" y="262"/>
                </a:cubicBezTo>
                <a:cubicBezTo>
                  <a:pt x="4739" y="264"/>
                  <a:pt x="4757" y="263"/>
                  <a:pt x="4771" y="260"/>
                </a:cubicBezTo>
                <a:cubicBezTo>
                  <a:pt x="4801" y="254"/>
                  <a:pt x="4839" y="224"/>
                  <a:pt x="4839" y="224"/>
                </a:cubicBezTo>
                <a:cubicBezTo>
                  <a:pt x="4839" y="224"/>
                  <a:pt x="4866" y="200"/>
                  <a:pt x="4881" y="178"/>
                </a:cubicBezTo>
                <a:cubicBezTo>
                  <a:pt x="4893" y="159"/>
                  <a:pt x="4893" y="141"/>
                  <a:pt x="4893" y="141"/>
                </a:cubicBezTo>
                <a:cubicBezTo>
                  <a:pt x="4893" y="141"/>
                  <a:pt x="4892" y="137"/>
                  <a:pt x="4889" y="137"/>
                </a:cubicBezTo>
                <a:cubicBezTo>
                  <a:pt x="4886" y="138"/>
                  <a:pt x="4880" y="143"/>
                  <a:pt x="4880" y="143"/>
                </a:cubicBezTo>
                <a:lnTo>
                  <a:pt x="4785" y="219"/>
                </a:lnTo>
                <a:close/>
                <a:moveTo>
                  <a:pt x="4785" y="45"/>
                </a:moveTo>
                <a:cubicBezTo>
                  <a:pt x="4785" y="45"/>
                  <a:pt x="4823" y="81"/>
                  <a:pt x="4848" y="103"/>
                </a:cubicBezTo>
                <a:cubicBezTo>
                  <a:pt x="4863" y="117"/>
                  <a:pt x="4877" y="125"/>
                  <a:pt x="4877" y="125"/>
                </a:cubicBezTo>
                <a:cubicBezTo>
                  <a:pt x="4877" y="125"/>
                  <a:pt x="4864" y="130"/>
                  <a:pt x="4848" y="126"/>
                </a:cubicBezTo>
                <a:cubicBezTo>
                  <a:pt x="4830" y="122"/>
                  <a:pt x="4813" y="114"/>
                  <a:pt x="4793" y="102"/>
                </a:cubicBezTo>
                <a:cubicBezTo>
                  <a:pt x="4781" y="95"/>
                  <a:pt x="4765" y="81"/>
                  <a:pt x="4756" y="70"/>
                </a:cubicBezTo>
                <a:cubicBezTo>
                  <a:pt x="4744" y="55"/>
                  <a:pt x="4739" y="41"/>
                  <a:pt x="4739" y="41"/>
                </a:cubicBezTo>
                <a:cubicBezTo>
                  <a:pt x="4739" y="41"/>
                  <a:pt x="4733" y="31"/>
                  <a:pt x="4725" y="24"/>
                </a:cubicBezTo>
                <a:cubicBezTo>
                  <a:pt x="4717" y="17"/>
                  <a:pt x="4707" y="14"/>
                  <a:pt x="4707" y="14"/>
                </a:cubicBezTo>
                <a:cubicBezTo>
                  <a:pt x="4707" y="14"/>
                  <a:pt x="4713" y="5"/>
                  <a:pt x="4728" y="2"/>
                </a:cubicBezTo>
                <a:cubicBezTo>
                  <a:pt x="4739" y="0"/>
                  <a:pt x="4757" y="1"/>
                  <a:pt x="4771" y="4"/>
                </a:cubicBezTo>
                <a:cubicBezTo>
                  <a:pt x="4801" y="10"/>
                  <a:pt x="4839" y="40"/>
                  <a:pt x="4839" y="40"/>
                </a:cubicBezTo>
                <a:cubicBezTo>
                  <a:pt x="4839" y="40"/>
                  <a:pt x="4866" y="64"/>
                  <a:pt x="4881" y="86"/>
                </a:cubicBezTo>
                <a:cubicBezTo>
                  <a:pt x="4893" y="105"/>
                  <a:pt x="4893" y="123"/>
                  <a:pt x="4893" y="123"/>
                </a:cubicBezTo>
                <a:cubicBezTo>
                  <a:pt x="4893" y="123"/>
                  <a:pt x="4892" y="127"/>
                  <a:pt x="4889" y="126"/>
                </a:cubicBezTo>
                <a:cubicBezTo>
                  <a:pt x="4886" y="125"/>
                  <a:pt x="4880" y="121"/>
                  <a:pt x="4880" y="121"/>
                </a:cubicBezTo>
                <a:lnTo>
                  <a:pt x="4785" y="45"/>
                </a:lnTo>
                <a:close/>
                <a:moveTo>
                  <a:pt x="4967" y="219"/>
                </a:moveTo>
                <a:cubicBezTo>
                  <a:pt x="4967" y="219"/>
                  <a:pt x="5004" y="183"/>
                  <a:pt x="5030" y="160"/>
                </a:cubicBezTo>
                <a:cubicBezTo>
                  <a:pt x="5045" y="147"/>
                  <a:pt x="5058" y="139"/>
                  <a:pt x="5058" y="139"/>
                </a:cubicBezTo>
                <a:cubicBezTo>
                  <a:pt x="5058" y="139"/>
                  <a:pt x="5045" y="134"/>
                  <a:pt x="5029" y="138"/>
                </a:cubicBezTo>
                <a:cubicBezTo>
                  <a:pt x="5011" y="142"/>
                  <a:pt x="4994" y="150"/>
                  <a:pt x="4974" y="162"/>
                </a:cubicBezTo>
                <a:cubicBezTo>
                  <a:pt x="4962" y="169"/>
                  <a:pt x="4946" y="183"/>
                  <a:pt x="4937" y="194"/>
                </a:cubicBezTo>
                <a:cubicBezTo>
                  <a:pt x="4925" y="209"/>
                  <a:pt x="4920" y="223"/>
                  <a:pt x="4920" y="223"/>
                </a:cubicBezTo>
                <a:cubicBezTo>
                  <a:pt x="4920" y="223"/>
                  <a:pt x="4914" y="233"/>
                  <a:pt x="4906" y="240"/>
                </a:cubicBezTo>
                <a:cubicBezTo>
                  <a:pt x="4898" y="247"/>
                  <a:pt x="4888" y="250"/>
                  <a:pt x="4888" y="250"/>
                </a:cubicBezTo>
                <a:cubicBezTo>
                  <a:pt x="4888" y="250"/>
                  <a:pt x="4894" y="259"/>
                  <a:pt x="4910" y="262"/>
                </a:cubicBezTo>
                <a:cubicBezTo>
                  <a:pt x="4920" y="264"/>
                  <a:pt x="4938" y="263"/>
                  <a:pt x="4952" y="260"/>
                </a:cubicBezTo>
                <a:cubicBezTo>
                  <a:pt x="4982" y="254"/>
                  <a:pt x="5020" y="224"/>
                  <a:pt x="5020" y="224"/>
                </a:cubicBezTo>
                <a:cubicBezTo>
                  <a:pt x="5020" y="224"/>
                  <a:pt x="5047" y="200"/>
                  <a:pt x="5062" y="178"/>
                </a:cubicBezTo>
                <a:cubicBezTo>
                  <a:pt x="5074" y="159"/>
                  <a:pt x="5074" y="141"/>
                  <a:pt x="5074" y="141"/>
                </a:cubicBezTo>
                <a:cubicBezTo>
                  <a:pt x="5074" y="141"/>
                  <a:pt x="5073" y="137"/>
                  <a:pt x="5070" y="137"/>
                </a:cubicBezTo>
                <a:cubicBezTo>
                  <a:pt x="5067" y="138"/>
                  <a:pt x="5061" y="143"/>
                  <a:pt x="5061" y="143"/>
                </a:cubicBezTo>
                <a:lnTo>
                  <a:pt x="4967" y="219"/>
                </a:lnTo>
                <a:close/>
                <a:moveTo>
                  <a:pt x="4967" y="45"/>
                </a:moveTo>
                <a:cubicBezTo>
                  <a:pt x="4967" y="45"/>
                  <a:pt x="5004" y="81"/>
                  <a:pt x="5030" y="103"/>
                </a:cubicBezTo>
                <a:cubicBezTo>
                  <a:pt x="5045" y="117"/>
                  <a:pt x="5058" y="125"/>
                  <a:pt x="5058" y="125"/>
                </a:cubicBezTo>
                <a:cubicBezTo>
                  <a:pt x="5058" y="125"/>
                  <a:pt x="5045" y="130"/>
                  <a:pt x="5029" y="126"/>
                </a:cubicBezTo>
                <a:cubicBezTo>
                  <a:pt x="5011" y="122"/>
                  <a:pt x="4994" y="114"/>
                  <a:pt x="4974" y="102"/>
                </a:cubicBezTo>
                <a:cubicBezTo>
                  <a:pt x="4962" y="95"/>
                  <a:pt x="4946" y="81"/>
                  <a:pt x="4937" y="70"/>
                </a:cubicBezTo>
                <a:cubicBezTo>
                  <a:pt x="4925" y="55"/>
                  <a:pt x="4920" y="41"/>
                  <a:pt x="4920" y="41"/>
                </a:cubicBezTo>
                <a:cubicBezTo>
                  <a:pt x="4920" y="41"/>
                  <a:pt x="4914" y="31"/>
                  <a:pt x="4906" y="24"/>
                </a:cubicBezTo>
                <a:cubicBezTo>
                  <a:pt x="4898" y="17"/>
                  <a:pt x="4888" y="14"/>
                  <a:pt x="4888" y="14"/>
                </a:cubicBezTo>
                <a:cubicBezTo>
                  <a:pt x="4888" y="14"/>
                  <a:pt x="4894" y="5"/>
                  <a:pt x="4910" y="2"/>
                </a:cubicBezTo>
                <a:cubicBezTo>
                  <a:pt x="4920" y="0"/>
                  <a:pt x="4938" y="1"/>
                  <a:pt x="4952" y="4"/>
                </a:cubicBezTo>
                <a:cubicBezTo>
                  <a:pt x="4982" y="10"/>
                  <a:pt x="5020" y="40"/>
                  <a:pt x="5020" y="40"/>
                </a:cubicBezTo>
                <a:cubicBezTo>
                  <a:pt x="5020" y="40"/>
                  <a:pt x="5047" y="64"/>
                  <a:pt x="5062" y="86"/>
                </a:cubicBezTo>
                <a:cubicBezTo>
                  <a:pt x="5074" y="105"/>
                  <a:pt x="5074" y="123"/>
                  <a:pt x="5074" y="123"/>
                </a:cubicBezTo>
                <a:cubicBezTo>
                  <a:pt x="5074" y="123"/>
                  <a:pt x="5073" y="127"/>
                  <a:pt x="5070" y="126"/>
                </a:cubicBezTo>
                <a:cubicBezTo>
                  <a:pt x="5067" y="125"/>
                  <a:pt x="5061" y="121"/>
                  <a:pt x="5061" y="121"/>
                </a:cubicBezTo>
                <a:lnTo>
                  <a:pt x="4967" y="45"/>
                </a:lnTo>
                <a:close/>
                <a:moveTo>
                  <a:pt x="5148" y="219"/>
                </a:moveTo>
                <a:cubicBezTo>
                  <a:pt x="5148" y="219"/>
                  <a:pt x="5185" y="183"/>
                  <a:pt x="5211" y="160"/>
                </a:cubicBezTo>
                <a:cubicBezTo>
                  <a:pt x="5226" y="147"/>
                  <a:pt x="5239" y="139"/>
                  <a:pt x="5239" y="139"/>
                </a:cubicBezTo>
                <a:cubicBezTo>
                  <a:pt x="5239" y="139"/>
                  <a:pt x="5226" y="134"/>
                  <a:pt x="5210" y="138"/>
                </a:cubicBezTo>
                <a:cubicBezTo>
                  <a:pt x="5193" y="142"/>
                  <a:pt x="5175" y="150"/>
                  <a:pt x="5155" y="162"/>
                </a:cubicBezTo>
                <a:cubicBezTo>
                  <a:pt x="5143" y="169"/>
                  <a:pt x="5128" y="183"/>
                  <a:pt x="5119" y="194"/>
                </a:cubicBezTo>
                <a:cubicBezTo>
                  <a:pt x="5106" y="209"/>
                  <a:pt x="5101" y="223"/>
                  <a:pt x="5101" y="223"/>
                </a:cubicBezTo>
                <a:cubicBezTo>
                  <a:pt x="5101" y="223"/>
                  <a:pt x="5095" y="233"/>
                  <a:pt x="5087" y="240"/>
                </a:cubicBezTo>
                <a:cubicBezTo>
                  <a:pt x="5079" y="247"/>
                  <a:pt x="5069" y="250"/>
                  <a:pt x="5069" y="250"/>
                </a:cubicBezTo>
                <a:cubicBezTo>
                  <a:pt x="5069" y="250"/>
                  <a:pt x="5075" y="259"/>
                  <a:pt x="5091" y="262"/>
                </a:cubicBezTo>
                <a:cubicBezTo>
                  <a:pt x="5101" y="264"/>
                  <a:pt x="5119" y="263"/>
                  <a:pt x="5133" y="260"/>
                </a:cubicBezTo>
                <a:cubicBezTo>
                  <a:pt x="5163" y="254"/>
                  <a:pt x="5201" y="224"/>
                  <a:pt x="5201" y="224"/>
                </a:cubicBezTo>
                <a:cubicBezTo>
                  <a:pt x="5201" y="224"/>
                  <a:pt x="5229" y="200"/>
                  <a:pt x="5243" y="178"/>
                </a:cubicBezTo>
                <a:cubicBezTo>
                  <a:pt x="5256" y="159"/>
                  <a:pt x="5255" y="141"/>
                  <a:pt x="5255" y="141"/>
                </a:cubicBezTo>
                <a:cubicBezTo>
                  <a:pt x="5255" y="141"/>
                  <a:pt x="5254" y="137"/>
                  <a:pt x="5251" y="137"/>
                </a:cubicBezTo>
                <a:cubicBezTo>
                  <a:pt x="5248" y="138"/>
                  <a:pt x="5242" y="143"/>
                  <a:pt x="5242" y="143"/>
                </a:cubicBezTo>
                <a:lnTo>
                  <a:pt x="5148" y="219"/>
                </a:lnTo>
                <a:close/>
                <a:moveTo>
                  <a:pt x="5148" y="45"/>
                </a:moveTo>
                <a:cubicBezTo>
                  <a:pt x="5148" y="45"/>
                  <a:pt x="5185" y="81"/>
                  <a:pt x="5211" y="103"/>
                </a:cubicBezTo>
                <a:cubicBezTo>
                  <a:pt x="5226" y="117"/>
                  <a:pt x="5239" y="125"/>
                  <a:pt x="5239" y="125"/>
                </a:cubicBezTo>
                <a:cubicBezTo>
                  <a:pt x="5239" y="125"/>
                  <a:pt x="5226" y="130"/>
                  <a:pt x="5210" y="126"/>
                </a:cubicBezTo>
                <a:cubicBezTo>
                  <a:pt x="5193" y="122"/>
                  <a:pt x="5175" y="114"/>
                  <a:pt x="5155" y="102"/>
                </a:cubicBezTo>
                <a:cubicBezTo>
                  <a:pt x="5143" y="95"/>
                  <a:pt x="5128" y="81"/>
                  <a:pt x="5119" y="70"/>
                </a:cubicBezTo>
                <a:cubicBezTo>
                  <a:pt x="5106" y="55"/>
                  <a:pt x="5101" y="41"/>
                  <a:pt x="5101" y="41"/>
                </a:cubicBezTo>
                <a:cubicBezTo>
                  <a:pt x="5101" y="41"/>
                  <a:pt x="5095" y="31"/>
                  <a:pt x="5087" y="24"/>
                </a:cubicBezTo>
                <a:cubicBezTo>
                  <a:pt x="5079" y="17"/>
                  <a:pt x="5069" y="14"/>
                  <a:pt x="5069" y="14"/>
                </a:cubicBezTo>
                <a:cubicBezTo>
                  <a:pt x="5069" y="14"/>
                  <a:pt x="5075" y="5"/>
                  <a:pt x="5091" y="2"/>
                </a:cubicBezTo>
                <a:cubicBezTo>
                  <a:pt x="5101" y="0"/>
                  <a:pt x="5119" y="1"/>
                  <a:pt x="5133" y="4"/>
                </a:cubicBezTo>
                <a:cubicBezTo>
                  <a:pt x="5163" y="10"/>
                  <a:pt x="5201" y="40"/>
                  <a:pt x="5201" y="40"/>
                </a:cubicBezTo>
                <a:cubicBezTo>
                  <a:pt x="5201" y="40"/>
                  <a:pt x="5229" y="64"/>
                  <a:pt x="5243" y="86"/>
                </a:cubicBezTo>
                <a:cubicBezTo>
                  <a:pt x="5256" y="105"/>
                  <a:pt x="5255" y="123"/>
                  <a:pt x="5255" y="123"/>
                </a:cubicBezTo>
                <a:cubicBezTo>
                  <a:pt x="5255" y="123"/>
                  <a:pt x="5254" y="127"/>
                  <a:pt x="5251" y="126"/>
                </a:cubicBezTo>
                <a:cubicBezTo>
                  <a:pt x="5248" y="125"/>
                  <a:pt x="5242" y="121"/>
                  <a:pt x="5242" y="121"/>
                </a:cubicBezTo>
                <a:lnTo>
                  <a:pt x="5148" y="45"/>
                </a:lnTo>
                <a:close/>
                <a:moveTo>
                  <a:pt x="5329" y="219"/>
                </a:moveTo>
                <a:cubicBezTo>
                  <a:pt x="5329" y="219"/>
                  <a:pt x="5366" y="183"/>
                  <a:pt x="5392" y="160"/>
                </a:cubicBezTo>
                <a:cubicBezTo>
                  <a:pt x="5407" y="147"/>
                  <a:pt x="5420" y="139"/>
                  <a:pt x="5420" y="139"/>
                </a:cubicBezTo>
                <a:cubicBezTo>
                  <a:pt x="5420" y="139"/>
                  <a:pt x="5408" y="134"/>
                  <a:pt x="5392" y="138"/>
                </a:cubicBezTo>
                <a:cubicBezTo>
                  <a:pt x="5374" y="142"/>
                  <a:pt x="5356" y="150"/>
                  <a:pt x="5337" y="162"/>
                </a:cubicBezTo>
                <a:cubicBezTo>
                  <a:pt x="5324" y="169"/>
                  <a:pt x="5309" y="183"/>
                  <a:pt x="5300" y="194"/>
                </a:cubicBezTo>
                <a:cubicBezTo>
                  <a:pt x="5287" y="209"/>
                  <a:pt x="5282" y="223"/>
                  <a:pt x="5282" y="223"/>
                </a:cubicBezTo>
                <a:cubicBezTo>
                  <a:pt x="5282" y="223"/>
                  <a:pt x="5276" y="233"/>
                  <a:pt x="5268" y="240"/>
                </a:cubicBezTo>
                <a:cubicBezTo>
                  <a:pt x="5260" y="247"/>
                  <a:pt x="5250" y="250"/>
                  <a:pt x="5250" y="250"/>
                </a:cubicBezTo>
                <a:cubicBezTo>
                  <a:pt x="5250" y="250"/>
                  <a:pt x="5256" y="259"/>
                  <a:pt x="5272" y="262"/>
                </a:cubicBezTo>
                <a:cubicBezTo>
                  <a:pt x="5282" y="264"/>
                  <a:pt x="5300" y="263"/>
                  <a:pt x="5314" y="260"/>
                </a:cubicBezTo>
                <a:cubicBezTo>
                  <a:pt x="5344" y="254"/>
                  <a:pt x="5382" y="224"/>
                  <a:pt x="5382" y="224"/>
                </a:cubicBezTo>
                <a:cubicBezTo>
                  <a:pt x="5382" y="224"/>
                  <a:pt x="5410" y="200"/>
                  <a:pt x="5424" y="178"/>
                </a:cubicBezTo>
                <a:cubicBezTo>
                  <a:pt x="5437" y="159"/>
                  <a:pt x="5437" y="141"/>
                  <a:pt x="5437" y="141"/>
                </a:cubicBezTo>
                <a:cubicBezTo>
                  <a:pt x="5437" y="141"/>
                  <a:pt x="5435" y="137"/>
                  <a:pt x="5432" y="137"/>
                </a:cubicBezTo>
                <a:cubicBezTo>
                  <a:pt x="5429" y="138"/>
                  <a:pt x="5423" y="143"/>
                  <a:pt x="5423" y="143"/>
                </a:cubicBezTo>
                <a:lnTo>
                  <a:pt x="5329" y="219"/>
                </a:lnTo>
                <a:close/>
                <a:moveTo>
                  <a:pt x="5329" y="45"/>
                </a:moveTo>
                <a:cubicBezTo>
                  <a:pt x="5329" y="45"/>
                  <a:pt x="5366" y="81"/>
                  <a:pt x="5392" y="103"/>
                </a:cubicBezTo>
                <a:cubicBezTo>
                  <a:pt x="5407" y="117"/>
                  <a:pt x="5420" y="125"/>
                  <a:pt x="5420" y="125"/>
                </a:cubicBezTo>
                <a:cubicBezTo>
                  <a:pt x="5420" y="125"/>
                  <a:pt x="5408" y="130"/>
                  <a:pt x="5392" y="126"/>
                </a:cubicBezTo>
                <a:cubicBezTo>
                  <a:pt x="5374" y="122"/>
                  <a:pt x="5356" y="114"/>
                  <a:pt x="5337" y="102"/>
                </a:cubicBezTo>
                <a:cubicBezTo>
                  <a:pt x="5324" y="95"/>
                  <a:pt x="5309" y="81"/>
                  <a:pt x="5300" y="70"/>
                </a:cubicBezTo>
                <a:cubicBezTo>
                  <a:pt x="5287" y="55"/>
                  <a:pt x="5282" y="41"/>
                  <a:pt x="5282" y="41"/>
                </a:cubicBezTo>
                <a:cubicBezTo>
                  <a:pt x="5282" y="41"/>
                  <a:pt x="5276" y="31"/>
                  <a:pt x="5268" y="24"/>
                </a:cubicBezTo>
                <a:cubicBezTo>
                  <a:pt x="5260" y="17"/>
                  <a:pt x="5250" y="14"/>
                  <a:pt x="5250" y="14"/>
                </a:cubicBezTo>
                <a:cubicBezTo>
                  <a:pt x="5250" y="14"/>
                  <a:pt x="5256" y="5"/>
                  <a:pt x="5272" y="2"/>
                </a:cubicBezTo>
                <a:cubicBezTo>
                  <a:pt x="5282" y="0"/>
                  <a:pt x="5300" y="1"/>
                  <a:pt x="5314" y="4"/>
                </a:cubicBezTo>
                <a:cubicBezTo>
                  <a:pt x="5344" y="10"/>
                  <a:pt x="5382" y="40"/>
                  <a:pt x="5382" y="40"/>
                </a:cubicBezTo>
                <a:cubicBezTo>
                  <a:pt x="5382" y="40"/>
                  <a:pt x="5410" y="64"/>
                  <a:pt x="5424" y="86"/>
                </a:cubicBezTo>
                <a:cubicBezTo>
                  <a:pt x="5437" y="105"/>
                  <a:pt x="5437" y="123"/>
                  <a:pt x="5437" y="123"/>
                </a:cubicBezTo>
                <a:cubicBezTo>
                  <a:pt x="5437" y="123"/>
                  <a:pt x="5435" y="127"/>
                  <a:pt x="5432" y="126"/>
                </a:cubicBezTo>
                <a:cubicBezTo>
                  <a:pt x="5429" y="125"/>
                  <a:pt x="5423" y="121"/>
                  <a:pt x="5423" y="121"/>
                </a:cubicBezTo>
                <a:lnTo>
                  <a:pt x="5329" y="45"/>
                </a:lnTo>
                <a:close/>
                <a:moveTo>
                  <a:pt x="5510" y="219"/>
                </a:moveTo>
                <a:cubicBezTo>
                  <a:pt x="5510" y="219"/>
                  <a:pt x="5547" y="183"/>
                  <a:pt x="5573" y="160"/>
                </a:cubicBezTo>
                <a:cubicBezTo>
                  <a:pt x="5588" y="147"/>
                  <a:pt x="5601" y="139"/>
                  <a:pt x="5601" y="139"/>
                </a:cubicBezTo>
                <a:cubicBezTo>
                  <a:pt x="5601" y="139"/>
                  <a:pt x="5589" y="134"/>
                  <a:pt x="5573" y="138"/>
                </a:cubicBezTo>
                <a:cubicBezTo>
                  <a:pt x="5555" y="142"/>
                  <a:pt x="5537" y="150"/>
                  <a:pt x="5518" y="162"/>
                </a:cubicBezTo>
                <a:cubicBezTo>
                  <a:pt x="5505" y="169"/>
                  <a:pt x="5490" y="183"/>
                  <a:pt x="5481" y="194"/>
                </a:cubicBezTo>
                <a:cubicBezTo>
                  <a:pt x="5469" y="209"/>
                  <a:pt x="5463" y="223"/>
                  <a:pt x="5463" y="223"/>
                </a:cubicBezTo>
                <a:cubicBezTo>
                  <a:pt x="5463" y="223"/>
                  <a:pt x="5457" y="233"/>
                  <a:pt x="5450" y="240"/>
                </a:cubicBezTo>
                <a:cubicBezTo>
                  <a:pt x="5441" y="247"/>
                  <a:pt x="5432" y="250"/>
                  <a:pt x="5432" y="250"/>
                </a:cubicBezTo>
                <a:cubicBezTo>
                  <a:pt x="5432" y="250"/>
                  <a:pt x="5437" y="259"/>
                  <a:pt x="5453" y="262"/>
                </a:cubicBezTo>
                <a:cubicBezTo>
                  <a:pt x="5464" y="264"/>
                  <a:pt x="5481" y="263"/>
                  <a:pt x="5496" y="260"/>
                </a:cubicBezTo>
                <a:cubicBezTo>
                  <a:pt x="5525" y="254"/>
                  <a:pt x="5564" y="224"/>
                  <a:pt x="5564" y="224"/>
                </a:cubicBezTo>
                <a:cubicBezTo>
                  <a:pt x="5564" y="224"/>
                  <a:pt x="5591" y="200"/>
                  <a:pt x="5605" y="178"/>
                </a:cubicBezTo>
                <a:cubicBezTo>
                  <a:pt x="5618" y="159"/>
                  <a:pt x="5618" y="141"/>
                  <a:pt x="5618" y="141"/>
                </a:cubicBezTo>
                <a:cubicBezTo>
                  <a:pt x="5618" y="141"/>
                  <a:pt x="5616" y="137"/>
                  <a:pt x="5614" y="137"/>
                </a:cubicBezTo>
                <a:cubicBezTo>
                  <a:pt x="5610" y="138"/>
                  <a:pt x="5604" y="143"/>
                  <a:pt x="5604" y="143"/>
                </a:cubicBezTo>
                <a:lnTo>
                  <a:pt x="5510" y="219"/>
                </a:lnTo>
                <a:close/>
                <a:moveTo>
                  <a:pt x="5510" y="45"/>
                </a:moveTo>
                <a:cubicBezTo>
                  <a:pt x="5510" y="45"/>
                  <a:pt x="5547" y="81"/>
                  <a:pt x="5573" y="103"/>
                </a:cubicBezTo>
                <a:cubicBezTo>
                  <a:pt x="5588" y="117"/>
                  <a:pt x="5601" y="125"/>
                  <a:pt x="5601" y="125"/>
                </a:cubicBezTo>
                <a:cubicBezTo>
                  <a:pt x="5601" y="125"/>
                  <a:pt x="5589" y="130"/>
                  <a:pt x="5573" y="126"/>
                </a:cubicBezTo>
                <a:cubicBezTo>
                  <a:pt x="5555" y="122"/>
                  <a:pt x="5537" y="114"/>
                  <a:pt x="5518" y="102"/>
                </a:cubicBezTo>
                <a:cubicBezTo>
                  <a:pt x="5505" y="95"/>
                  <a:pt x="5490" y="81"/>
                  <a:pt x="5481" y="70"/>
                </a:cubicBezTo>
                <a:cubicBezTo>
                  <a:pt x="5469" y="55"/>
                  <a:pt x="5463" y="41"/>
                  <a:pt x="5463" y="41"/>
                </a:cubicBezTo>
                <a:cubicBezTo>
                  <a:pt x="5463" y="41"/>
                  <a:pt x="5457" y="31"/>
                  <a:pt x="5450" y="24"/>
                </a:cubicBezTo>
                <a:cubicBezTo>
                  <a:pt x="5441" y="17"/>
                  <a:pt x="5432" y="14"/>
                  <a:pt x="5432" y="14"/>
                </a:cubicBezTo>
                <a:cubicBezTo>
                  <a:pt x="5432" y="14"/>
                  <a:pt x="5437" y="5"/>
                  <a:pt x="5453" y="2"/>
                </a:cubicBezTo>
                <a:cubicBezTo>
                  <a:pt x="5464" y="0"/>
                  <a:pt x="5481" y="1"/>
                  <a:pt x="5496" y="4"/>
                </a:cubicBezTo>
                <a:cubicBezTo>
                  <a:pt x="5525" y="10"/>
                  <a:pt x="5564" y="40"/>
                  <a:pt x="5564" y="40"/>
                </a:cubicBezTo>
                <a:cubicBezTo>
                  <a:pt x="5564" y="40"/>
                  <a:pt x="5591" y="64"/>
                  <a:pt x="5605" y="86"/>
                </a:cubicBezTo>
                <a:cubicBezTo>
                  <a:pt x="5618" y="105"/>
                  <a:pt x="5618" y="123"/>
                  <a:pt x="5618" y="123"/>
                </a:cubicBezTo>
                <a:cubicBezTo>
                  <a:pt x="5618" y="123"/>
                  <a:pt x="5616" y="127"/>
                  <a:pt x="5614" y="126"/>
                </a:cubicBezTo>
                <a:cubicBezTo>
                  <a:pt x="5610" y="125"/>
                  <a:pt x="5604" y="121"/>
                  <a:pt x="5604" y="121"/>
                </a:cubicBezTo>
                <a:lnTo>
                  <a:pt x="5510" y="45"/>
                </a:lnTo>
                <a:close/>
                <a:moveTo>
                  <a:pt x="5691" y="219"/>
                </a:moveTo>
                <a:cubicBezTo>
                  <a:pt x="5691" y="219"/>
                  <a:pt x="5728" y="183"/>
                  <a:pt x="5754" y="160"/>
                </a:cubicBezTo>
                <a:cubicBezTo>
                  <a:pt x="5769" y="147"/>
                  <a:pt x="5782" y="139"/>
                  <a:pt x="5782" y="139"/>
                </a:cubicBezTo>
                <a:cubicBezTo>
                  <a:pt x="5782" y="139"/>
                  <a:pt x="5770" y="134"/>
                  <a:pt x="5754" y="138"/>
                </a:cubicBezTo>
                <a:cubicBezTo>
                  <a:pt x="5736" y="142"/>
                  <a:pt x="5718" y="150"/>
                  <a:pt x="5699" y="162"/>
                </a:cubicBezTo>
                <a:cubicBezTo>
                  <a:pt x="5687" y="169"/>
                  <a:pt x="5671" y="183"/>
                  <a:pt x="5662" y="194"/>
                </a:cubicBezTo>
                <a:cubicBezTo>
                  <a:pt x="5650" y="209"/>
                  <a:pt x="5644" y="223"/>
                  <a:pt x="5644" y="223"/>
                </a:cubicBezTo>
                <a:cubicBezTo>
                  <a:pt x="5644" y="223"/>
                  <a:pt x="5638" y="233"/>
                  <a:pt x="5631" y="240"/>
                </a:cubicBezTo>
                <a:cubicBezTo>
                  <a:pt x="5623" y="247"/>
                  <a:pt x="5613" y="250"/>
                  <a:pt x="5613" y="250"/>
                </a:cubicBezTo>
                <a:cubicBezTo>
                  <a:pt x="5613" y="250"/>
                  <a:pt x="5618" y="259"/>
                  <a:pt x="5634" y="262"/>
                </a:cubicBezTo>
                <a:cubicBezTo>
                  <a:pt x="5645" y="264"/>
                  <a:pt x="5662" y="263"/>
                  <a:pt x="5677" y="260"/>
                </a:cubicBezTo>
                <a:cubicBezTo>
                  <a:pt x="5706" y="254"/>
                  <a:pt x="5745" y="224"/>
                  <a:pt x="5745" y="224"/>
                </a:cubicBezTo>
                <a:cubicBezTo>
                  <a:pt x="5745" y="224"/>
                  <a:pt x="5772" y="200"/>
                  <a:pt x="5786" y="178"/>
                </a:cubicBezTo>
                <a:cubicBezTo>
                  <a:pt x="5799" y="159"/>
                  <a:pt x="5799" y="141"/>
                  <a:pt x="5799" y="141"/>
                </a:cubicBezTo>
                <a:cubicBezTo>
                  <a:pt x="5799" y="141"/>
                  <a:pt x="5798" y="137"/>
                  <a:pt x="5795" y="137"/>
                </a:cubicBezTo>
                <a:cubicBezTo>
                  <a:pt x="5791" y="138"/>
                  <a:pt x="5786" y="143"/>
                  <a:pt x="5786" y="143"/>
                </a:cubicBezTo>
                <a:lnTo>
                  <a:pt x="5691" y="219"/>
                </a:lnTo>
                <a:close/>
                <a:moveTo>
                  <a:pt x="5691" y="45"/>
                </a:moveTo>
                <a:cubicBezTo>
                  <a:pt x="5691" y="45"/>
                  <a:pt x="5728" y="81"/>
                  <a:pt x="5754" y="103"/>
                </a:cubicBezTo>
                <a:cubicBezTo>
                  <a:pt x="5769" y="117"/>
                  <a:pt x="5782" y="125"/>
                  <a:pt x="5782" y="125"/>
                </a:cubicBezTo>
                <a:cubicBezTo>
                  <a:pt x="5782" y="125"/>
                  <a:pt x="5770" y="130"/>
                  <a:pt x="5754" y="126"/>
                </a:cubicBezTo>
                <a:cubicBezTo>
                  <a:pt x="5736" y="122"/>
                  <a:pt x="5718" y="114"/>
                  <a:pt x="5699" y="102"/>
                </a:cubicBezTo>
                <a:cubicBezTo>
                  <a:pt x="5687" y="95"/>
                  <a:pt x="5671" y="81"/>
                  <a:pt x="5662" y="70"/>
                </a:cubicBezTo>
                <a:cubicBezTo>
                  <a:pt x="5650" y="55"/>
                  <a:pt x="5644" y="41"/>
                  <a:pt x="5644" y="41"/>
                </a:cubicBezTo>
                <a:cubicBezTo>
                  <a:pt x="5644" y="41"/>
                  <a:pt x="5638" y="31"/>
                  <a:pt x="5631" y="24"/>
                </a:cubicBezTo>
                <a:cubicBezTo>
                  <a:pt x="5623" y="17"/>
                  <a:pt x="5613" y="14"/>
                  <a:pt x="5613" y="14"/>
                </a:cubicBezTo>
                <a:cubicBezTo>
                  <a:pt x="5613" y="14"/>
                  <a:pt x="5618" y="5"/>
                  <a:pt x="5634" y="2"/>
                </a:cubicBezTo>
                <a:cubicBezTo>
                  <a:pt x="5645" y="0"/>
                  <a:pt x="5662" y="1"/>
                  <a:pt x="5677" y="4"/>
                </a:cubicBezTo>
                <a:cubicBezTo>
                  <a:pt x="5706" y="10"/>
                  <a:pt x="5745" y="40"/>
                  <a:pt x="5745" y="40"/>
                </a:cubicBezTo>
                <a:cubicBezTo>
                  <a:pt x="5745" y="40"/>
                  <a:pt x="5772" y="64"/>
                  <a:pt x="5786" y="86"/>
                </a:cubicBezTo>
                <a:cubicBezTo>
                  <a:pt x="5799" y="105"/>
                  <a:pt x="5799" y="123"/>
                  <a:pt x="5799" y="123"/>
                </a:cubicBezTo>
                <a:cubicBezTo>
                  <a:pt x="5799" y="123"/>
                  <a:pt x="5798" y="127"/>
                  <a:pt x="5795" y="126"/>
                </a:cubicBezTo>
                <a:cubicBezTo>
                  <a:pt x="5791" y="125"/>
                  <a:pt x="5786" y="121"/>
                  <a:pt x="5786" y="121"/>
                </a:cubicBezTo>
                <a:lnTo>
                  <a:pt x="5691" y="45"/>
                </a:lnTo>
                <a:close/>
                <a:moveTo>
                  <a:pt x="5872" y="219"/>
                </a:moveTo>
                <a:cubicBezTo>
                  <a:pt x="5872" y="219"/>
                  <a:pt x="5909" y="183"/>
                  <a:pt x="5935" y="160"/>
                </a:cubicBezTo>
                <a:cubicBezTo>
                  <a:pt x="5950" y="147"/>
                  <a:pt x="5964" y="139"/>
                  <a:pt x="5964" y="139"/>
                </a:cubicBezTo>
                <a:cubicBezTo>
                  <a:pt x="5964" y="139"/>
                  <a:pt x="5951" y="134"/>
                  <a:pt x="5935" y="138"/>
                </a:cubicBezTo>
                <a:cubicBezTo>
                  <a:pt x="5917" y="142"/>
                  <a:pt x="5900" y="150"/>
                  <a:pt x="5880" y="162"/>
                </a:cubicBezTo>
                <a:cubicBezTo>
                  <a:pt x="5868" y="169"/>
                  <a:pt x="5852" y="183"/>
                  <a:pt x="5843" y="194"/>
                </a:cubicBezTo>
                <a:cubicBezTo>
                  <a:pt x="5831" y="209"/>
                  <a:pt x="5825" y="223"/>
                  <a:pt x="5825" y="223"/>
                </a:cubicBezTo>
                <a:cubicBezTo>
                  <a:pt x="5825" y="223"/>
                  <a:pt x="5819" y="233"/>
                  <a:pt x="5812" y="240"/>
                </a:cubicBezTo>
                <a:cubicBezTo>
                  <a:pt x="5804" y="247"/>
                  <a:pt x="5794" y="250"/>
                  <a:pt x="5794" y="250"/>
                </a:cubicBezTo>
                <a:cubicBezTo>
                  <a:pt x="5794" y="250"/>
                  <a:pt x="5799" y="259"/>
                  <a:pt x="5815" y="262"/>
                </a:cubicBezTo>
                <a:cubicBezTo>
                  <a:pt x="5826" y="264"/>
                  <a:pt x="5843" y="263"/>
                  <a:pt x="5858" y="260"/>
                </a:cubicBezTo>
                <a:cubicBezTo>
                  <a:pt x="5887" y="254"/>
                  <a:pt x="5926" y="224"/>
                  <a:pt x="5926" y="224"/>
                </a:cubicBezTo>
                <a:cubicBezTo>
                  <a:pt x="5926" y="224"/>
                  <a:pt x="5953" y="200"/>
                  <a:pt x="5967" y="178"/>
                </a:cubicBezTo>
                <a:cubicBezTo>
                  <a:pt x="5980" y="159"/>
                  <a:pt x="5980" y="141"/>
                  <a:pt x="5980" y="141"/>
                </a:cubicBezTo>
                <a:cubicBezTo>
                  <a:pt x="5980" y="141"/>
                  <a:pt x="5979" y="137"/>
                  <a:pt x="5976" y="137"/>
                </a:cubicBezTo>
                <a:cubicBezTo>
                  <a:pt x="5973" y="138"/>
                  <a:pt x="5967" y="143"/>
                  <a:pt x="5967" y="143"/>
                </a:cubicBezTo>
                <a:lnTo>
                  <a:pt x="5872" y="219"/>
                </a:lnTo>
                <a:close/>
                <a:moveTo>
                  <a:pt x="5872" y="45"/>
                </a:moveTo>
                <a:cubicBezTo>
                  <a:pt x="5872" y="45"/>
                  <a:pt x="5909" y="81"/>
                  <a:pt x="5935" y="103"/>
                </a:cubicBezTo>
                <a:cubicBezTo>
                  <a:pt x="5950" y="117"/>
                  <a:pt x="5964" y="125"/>
                  <a:pt x="5964" y="125"/>
                </a:cubicBezTo>
                <a:cubicBezTo>
                  <a:pt x="5964" y="125"/>
                  <a:pt x="5951" y="130"/>
                  <a:pt x="5935" y="126"/>
                </a:cubicBezTo>
                <a:cubicBezTo>
                  <a:pt x="5917" y="122"/>
                  <a:pt x="5900" y="114"/>
                  <a:pt x="5880" y="102"/>
                </a:cubicBezTo>
                <a:cubicBezTo>
                  <a:pt x="5868" y="95"/>
                  <a:pt x="5852" y="81"/>
                  <a:pt x="5843" y="70"/>
                </a:cubicBezTo>
                <a:cubicBezTo>
                  <a:pt x="5831" y="55"/>
                  <a:pt x="5825" y="41"/>
                  <a:pt x="5825" y="41"/>
                </a:cubicBezTo>
                <a:cubicBezTo>
                  <a:pt x="5825" y="41"/>
                  <a:pt x="5819" y="31"/>
                  <a:pt x="5812" y="24"/>
                </a:cubicBezTo>
                <a:cubicBezTo>
                  <a:pt x="5804" y="17"/>
                  <a:pt x="5794" y="14"/>
                  <a:pt x="5794" y="14"/>
                </a:cubicBezTo>
                <a:cubicBezTo>
                  <a:pt x="5794" y="14"/>
                  <a:pt x="5799" y="5"/>
                  <a:pt x="5815" y="2"/>
                </a:cubicBezTo>
                <a:cubicBezTo>
                  <a:pt x="5826" y="0"/>
                  <a:pt x="5843" y="1"/>
                  <a:pt x="5858" y="4"/>
                </a:cubicBezTo>
                <a:cubicBezTo>
                  <a:pt x="5887" y="10"/>
                  <a:pt x="5926" y="40"/>
                  <a:pt x="5926" y="40"/>
                </a:cubicBezTo>
                <a:cubicBezTo>
                  <a:pt x="5926" y="40"/>
                  <a:pt x="5953" y="64"/>
                  <a:pt x="5967" y="86"/>
                </a:cubicBezTo>
                <a:cubicBezTo>
                  <a:pt x="5980" y="105"/>
                  <a:pt x="5980" y="123"/>
                  <a:pt x="5980" y="123"/>
                </a:cubicBezTo>
                <a:cubicBezTo>
                  <a:pt x="5980" y="123"/>
                  <a:pt x="5979" y="127"/>
                  <a:pt x="5976" y="126"/>
                </a:cubicBezTo>
                <a:cubicBezTo>
                  <a:pt x="5973" y="125"/>
                  <a:pt x="5967" y="121"/>
                  <a:pt x="5967" y="121"/>
                </a:cubicBezTo>
                <a:lnTo>
                  <a:pt x="5872" y="45"/>
                </a:lnTo>
                <a:close/>
                <a:moveTo>
                  <a:pt x="6053" y="219"/>
                </a:moveTo>
                <a:cubicBezTo>
                  <a:pt x="6053" y="219"/>
                  <a:pt x="6091" y="183"/>
                  <a:pt x="6116" y="160"/>
                </a:cubicBezTo>
                <a:cubicBezTo>
                  <a:pt x="6131" y="147"/>
                  <a:pt x="6145" y="139"/>
                  <a:pt x="6145" y="139"/>
                </a:cubicBezTo>
                <a:cubicBezTo>
                  <a:pt x="6145" y="139"/>
                  <a:pt x="6132" y="134"/>
                  <a:pt x="6116" y="138"/>
                </a:cubicBezTo>
                <a:cubicBezTo>
                  <a:pt x="6098" y="142"/>
                  <a:pt x="6081" y="150"/>
                  <a:pt x="6061" y="162"/>
                </a:cubicBezTo>
                <a:cubicBezTo>
                  <a:pt x="6049" y="169"/>
                  <a:pt x="6033" y="183"/>
                  <a:pt x="6024" y="194"/>
                </a:cubicBezTo>
                <a:cubicBezTo>
                  <a:pt x="6012" y="209"/>
                  <a:pt x="6006" y="223"/>
                  <a:pt x="6006" y="223"/>
                </a:cubicBezTo>
                <a:cubicBezTo>
                  <a:pt x="6006" y="223"/>
                  <a:pt x="6000" y="233"/>
                  <a:pt x="5993" y="240"/>
                </a:cubicBezTo>
                <a:cubicBezTo>
                  <a:pt x="5985" y="247"/>
                  <a:pt x="5975" y="250"/>
                  <a:pt x="5975" y="250"/>
                </a:cubicBezTo>
                <a:cubicBezTo>
                  <a:pt x="5975" y="250"/>
                  <a:pt x="5981" y="259"/>
                  <a:pt x="5996" y="262"/>
                </a:cubicBezTo>
                <a:cubicBezTo>
                  <a:pt x="6007" y="264"/>
                  <a:pt x="6025" y="263"/>
                  <a:pt x="6039" y="260"/>
                </a:cubicBezTo>
                <a:cubicBezTo>
                  <a:pt x="6069" y="254"/>
                  <a:pt x="6107" y="224"/>
                  <a:pt x="6107" y="224"/>
                </a:cubicBezTo>
                <a:cubicBezTo>
                  <a:pt x="6107" y="224"/>
                  <a:pt x="6134" y="200"/>
                  <a:pt x="6149" y="178"/>
                </a:cubicBezTo>
                <a:cubicBezTo>
                  <a:pt x="6161" y="159"/>
                  <a:pt x="6161" y="141"/>
                  <a:pt x="6161" y="141"/>
                </a:cubicBezTo>
                <a:cubicBezTo>
                  <a:pt x="6161" y="141"/>
                  <a:pt x="6160" y="137"/>
                  <a:pt x="6157" y="137"/>
                </a:cubicBezTo>
                <a:cubicBezTo>
                  <a:pt x="6154" y="138"/>
                  <a:pt x="6148" y="143"/>
                  <a:pt x="6148" y="143"/>
                </a:cubicBezTo>
                <a:lnTo>
                  <a:pt x="6053" y="219"/>
                </a:lnTo>
                <a:close/>
                <a:moveTo>
                  <a:pt x="6053" y="45"/>
                </a:moveTo>
                <a:cubicBezTo>
                  <a:pt x="6053" y="45"/>
                  <a:pt x="6091" y="81"/>
                  <a:pt x="6116" y="103"/>
                </a:cubicBezTo>
                <a:cubicBezTo>
                  <a:pt x="6131" y="117"/>
                  <a:pt x="6145" y="125"/>
                  <a:pt x="6145" y="125"/>
                </a:cubicBezTo>
                <a:cubicBezTo>
                  <a:pt x="6145" y="125"/>
                  <a:pt x="6132" y="130"/>
                  <a:pt x="6116" y="126"/>
                </a:cubicBezTo>
                <a:cubicBezTo>
                  <a:pt x="6098" y="122"/>
                  <a:pt x="6081" y="114"/>
                  <a:pt x="6061" y="102"/>
                </a:cubicBezTo>
                <a:cubicBezTo>
                  <a:pt x="6049" y="95"/>
                  <a:pt x="6033" y="81"/>
                  <a:pt x="6024" y="70"/>
                </a:cubicBezTo>
                <a:cubicBezTo>
                  <a:pt x="6012" y="55"/>
                  <a:pt x="6006" y="41"/>
                  <a:pt x="6006" y="41"/>
                </a:cubicBezTo>
                <a:cubicBezTo>
                  <a:pt x="6006" y="41"/>
                  <a:pt x="6000" y="31"/>
                  <a:pt x="5993" y="24"/>
                </a:cubicBezTo>
                <a:cubicBezTo>
                  <a:pt x="5985" y="17"/>
                  <a:pt x="5975" y="14"/>
                  <a:pt x="5975" y="14"/>
                </a:cubicBezTo>
                <a:cubicBezTo>
                  <a:pt x="5975" y="14"/>
                  <a:pt x="5981" y="5"/>
                  <a:pt x="5996" y="2"/>
                </a:cubicBezTo>
                <a:cubicBezTo>
                  <a:pt x="6007" y="0"/>
                  <a:pt x="6025" y="1"/>
                  <a:pt x="6039" y="4"/>
                </a:cubicBezTo>
                <a:cubicBezTo>
                  <a:pt x="6069" y="10"/>
                  <a:pt x="6107" y="40"/>
                  <a:pt x="6107" y="40"/>
                </a:cubicBezTo>
                <a:cubicBezTo>
                  <a:pt x="6107" y="40"/>
                  <a:pt x="6134" y="64"/>
                  <a:pt x="6149" y="86"/>
                </a:cubicBezTo>
                <a:cubicBezTo>
                  <a:pt x="6161" y="105"/>
                  <a:pt x="6161" y="123"/>
                  <a:pt x="6161" y="123"/>
                </a:cubicBezTo>
                <a:cubicBezTo>
                  <a:pt x="6161" y="123"/>
                  <a:pt x="6160" y="127"/>
                  <a:pt x="6157" y="126"/>
                </a:cubicBezTo>
                <a:cubicBezTo>
                  <a:pt x="6154" y="125"/>
                  <a:pt x="6148" y="121"/>
                  <a:pt x="6148" y="121"/>
                </a:cubicBezTo>
                <a:lnTo>
                  <a:pt x="6053" y="45"/>
                </a:lnTo>
                <a:close/>
                <a:moveTo>
                  <a:pt x="6235" y="219"/>
                </a:moveTo>
                <a:cubicBezTo>
                  <a:pt x="6235" y="219"/>
                  <a:pt x="6272" y="183"/>
                  <a:pt x="6298" y="160"/>
                </a:cubicBezTo>
                <a:cubicBezTo>
                  <a:pt x="6313" y="147"/>
                  <a:pt x="6326" y="139"/>
                  <a:pt x="6326" y="139"/>
                </a:cubicBezTo>
                <a:cubicBezTo>
                  <a:pt x="6326" y="139"/>
                  <a:pt x="6313" y="134"/>
                  <a:pt x="6297" y="138"/>
                </a:cubicBezTo>
                <a:cubicBezTo>
                  <a:pt x="6279" y="142"/>
                  <a:pt x="6262" y="150"/>
                  <a:pt x="6242" y="162"/>
                </a:cubicBezTo>
                <a:cubicBezTo>
                  <a:pt x="6230" y="169"/>
                  <a:pt x="6214" y="183"/>
                  <a:pt x="6205" y="194"/>
                </a:cubicBezTo>
                <a:cubicBezTo>
                  <a:pt x="6193" y="209"/>
                  <a:pt x="6188" y="223"/>
                  <a:pt x="6188" y="223"/>
                </a:cubicBezTo>
                <a:cubicBezTo>
                  <a:pt x="6188" y="223"/>
                  <a:pt x="6182" y="233"/>
                  <a:pt x="6174" y="240"/>
                </a:cubicBezTo>
                <a:cubicBezTo>
                  <a:pt x="6166" y="247"/>
                  <a:pt x="6156" y="250"/>
                  <a:pt x="6156" y="250"/>
                </a:cubicBezTo>
                <a:cubicBezTo>
                  <a:pt x="6156" y="250"/>
                  <a:pt x="6162" y="259"/>
                  <a:pt x="6178" y="262"/>
                </a:cubicBezTo>
                <a:cubicBezTo>
                  <a:pt x="6188" y="264"/>
                  <a:pt x="6206" y="263"/>
                  <a:pt x="6220" y="260"/>
                </a:cubicBezTo>
                <a:cubicBezTo>
                  <a:pt x="6250" y="254"/>
                  <a:pt x="6288" y="224"/>
                  <a:pt x="6288" y="224"/>
                </a:cubicBezTo>
                <a:cubicBezTo>
                  <a:pt x="6288" y="224"/>
                  <a:pt x="6315" y="200"/>
                  <a:pt x="6330" y="178"/>
                </a:cubicBezTo>
                <a:cubicBezTo>
                  <a:pt x="6342" y="159"/>
                  <a:pt x="6342" y="141"/>
                  <a:pt x="6342" y="141"/>
                </a:cubicBezTo>
                <a:cubicBezTo>
                  <a:pt x="6342" y="141"/>
                  <a:pt x="6341" y="137"/>
                  <a:pt x="6338" y="137"/>
                </a:cubicBezTo>
                <a:cubicBezTo>
                  <a:pt x="6335" y="138"/>
                  <a:pt x="6329" y="143"/>
                  <a:pt x="6329" y="143"/>
                </a:cubicBezTo>
                <a:lnTo>
                  <a:pt x="6235" y="219"/>
                </a:lnTo>
                <a:close/>
                <a:moveTo>
                  <a:pt x="6235" y="45"/>
                </a:moveTo>
                <a:cubicBezTo>
                  <a:pt x="6235" y="45"/>
                  <a:pt x="6272" y="81"/>
                  <a:pt x="6298" y="103"/>
                </a:cubicBezTo>
                <a:cubicBezTo>
                  <a:pt x="6313" y="117"/>
                  <a:pt x="6326" y="125"/>
                  <a:pt x="6326" y="125"/>
                </a:cubicBezTo>
                <a:cubicBezTo>
                  <a:pt x="6326" y="125"/>
                  <a:pt x="6313" y="130"/>
                  <a:pt x="6297" y="126"/>
                </a:cubicBezTo>
                <a:cubicBezTo>
                  <a:pt x="6279" y="122"/>
                  <a:pt x="6262" y="114"/>
                  <a:pt x="6242" y="102"/>
                </a:cubicBezTo>
                <a:cubicBezTo>
                  <a:pt x="6230" y="95"/>
                  <a:pt x="6214" y="81"/>
                  <a:pt x="6205" y="70"/>
                </a:cubicBezTo>
                <a:cubicBezTo>
                  <a:pt x="6193" y="55"/>
                  <a:pt x="6188" y="41"/>
                  <a:pt x="6188" y="41"/>
                </a:cubicBezTo>
                <a:cubicBezTo>
                  <a:pt x="6188" y="41"/>
                  <a:pt x="6182" y="31"/>
                  <a:pt x="6174" y="24"/>
                </a:cubicBezTo>
                <a:cubicBezTo>
                  <a:pt x="6166" y="17"/>
                  <a:pt x="6156" y="14"/>
                  <a:pt x="6156" y="14"/>
                </a:cubicBezTo>
                <a:cubicBezTo>
                  <a:pt x="6156" y="14"/>
                  <a:pt x="6162" y="5"/>
                  <a:pt x="6178" y="2"/>
                </a:cubicBezTo>
                <a:cubicBezTo>
                  <a:pt x="6188" y="0"/>
                  <a:pt x="6206" y="1"/>
                  <a:pt x="6220" y="4"/>
                </a:cubicBezTo>
                <a:cubicBezTo>
                  <a:pt x="6250" y="10"/>
                  <a:pt x="6288" y="40"/>
                  <a:pt x="6288" y="40"/>
                </a:cubicBezTo>
                <a:cubicBezTo>
                  <a:pt x="6288" y="40"/>
                  <a:pt x="6315" y="64"/>
                  <a:pt x="6330" y="86"/>
                </a:cubicBezTo>
                <a:cubicBezTo>
                  <a:pt x="6342" y="105"/>
                  <a:pt x="6342" y="123"/>
                  <a:pt x="6342" y="123"/>
                </a:cubicBezTo>
                <a:cubicBezTo>
                  <a:pt x="6342" y="123"/>
                  <a:pt x="6341" y="127"/>
                  <a:pt x="6338" y="126"/>
                </a:cubicBezTo>
                <a:cubicBezTo>
                  <a:pt x="6335" y="125"/>
                  <a:pt x="6329" y="121"/>
                  <a:pt x="6329" y="121"/>
                </a:cubicBezTo>
                <a:lnTo>
                  <a:pt x="6235" y="45"/>
                </a:lnTo>
                <a:close/>
                <a:moveTo>
                  <a:pt x="6416" y="219"/>
                </a:moveTo>
                <a:cubicBezTo>
                  <a:pt x="6416" y="219"/>
                  <a:pt x="6453" y="183"/>
                  <a:pt x="6479" y="160"/>
                </a:cubicBezTo>
                <a:cubicBezTo>
                  <a:pt x="6494" y="147"/>
                  <a:pt x="6507" y="139"/>
                  <a:pt x="6507" y="139"/>
                </a:cubicBezTo>
                <a:cubicBezTo>
                  <a:pt x="6507" y="139"/>
                  <a:pt x="6494" y="134"/>
                  <a:pt x="6478" y="138"/>
                </a:cubicBezTo>
                <a:cubicBezTo>
                  <a:pt x="6461" y="142"/>
                  <a:pt x="6443" y="150"/>
                  <a:pt x="6423" y="162"/>
                </a:cubicBezTo>
                <a:cubicBezTo>
                  <a:pt x="6411" y="169"/>
                  <a:pt x="6395" y="183"/>
                  <a:pt x="6386" y="194"/>
                </a:cubicBezTo>
                <a:cubicBezTo>
                  <a:pt x="6374" y="209"/>
                  <a:pt x="6369" y="223"/>
                  <a:pt x="6369" y="223"/>
                </a:cubicBezTo>
                <a:cubicBezTo>
                  <a:pt x="6369" y="223"/>
                  <a:pt x="6363" y="233"/>
                  <a:pt x="6355" y="240"/>
                </a:cubicBezTo>
                <a:cubicBezTo>
                  <a:pt x="6347" y="247"/>
                  <a:pt x="6337" y="250"/>
                  <a:pt x="6337" y="250"/>
                </a:cubicBezTo>
                <a:cubicBezTo>
                  <a:pt x="6337" y="250"/>
                  <a:pt x="6343" y="259"/>
                  <a:pt x="6359" y="262"/>
                </a:cubicBezTo>
                <a:cubicBezTo>
                  <a:pt x="6369" y="264"/>
                  <a:pt x="6387" y="263"/>
                  <a:pt x="6401" y="260"/>
                </a:cubicBezTo>
                <a:cubicBezTo>
                  <a:pt x="6431" y="254"/>
                  <a:pt x="6469" y="224"/>
                  <a:pt x="6469" y="224"/>
                </a:cubicBezTo>
                <a:cubicBezTo>
                  <a:pt x="6469" y="224"/>
                  <a:pt x="6497" y="200"/>
                  <a:pt x="6511" y="178"/>
                </a:cubicBezTo>
                <a:cubicBezTo>
                  <a:pt x="6524" y="159"/>
                  <a:pt x="6523" y="141"/>
                  <a:pt x="6523" y="141"/>
                </a:cubicBezTo>
                <a:cubicBezTo>
                  <a:pt x="6523" y="141"/>
                  <a:pt x="6522" y="137"/>
                  <a:pt x="6519" y="137"/>
                </a:cubicBezTo>
                <a:cubicBezTo>
                  <a:pt x="6516" y="138"/>
                  <a:pt x="6510" y="143"/>
                  <a:pt x="6510" y="143"/>
                </a:cubicBezTo>
                <a:lnTo>
                  <a:pt x="6416" y="219"/>
                </a:lnTo>
                <a:close/>
                <a:moveTo>
                  <a:pt x="6416" y="45"/>
                </a:moveTo>
                <a:cubicBezTo>
                  <a:pt x="6416" y="45"/>
                  <a:pt x="6453" y="81"/>
                  <a:pt x="6479" y="103"/>
                </a:cubicBezTo>
                <a:cubicBezTo>
                  <a:pt x="6494" y="117"/>
                  <a:pt x="6507" y="125"/>
                  <a:pt x="6507" y="125"/>
                </a:cubicBezTo>
                <a:cubicBezTo>
                  <a:pt x="6507" y="125"/>
                  <a:pt x="6494" y="130"/>
                  <a:pt x="6478" y="126"/>
                </a:cubicBezTo>
                <a:cubicBezTo>
                  <a:pt x="6461" y="122"/>
                  <a:pt x="6443" y="114"/>
                  <a:pt x="6423" y="102"/>
                </a:cubicBezTo>
                <a:cubicBezTo>
                  <a:pt x="6411" y="95"/>
                  <a:pt x="6395" y="81"/>
                  <a:pt x="6386" y="70"/>
                </a:cubicBezTo>
                <a:cubicBezTo>
                  <a:pt x="6374" y="55"/>
                  <a:pt x="6369" y="41"/>
                  <a:pt x="6369" y="41"/>
                </a:cubicBezTo>
                <a:cubicBezTo>
                  <a:pt x="6369" y="41"/>
                  <a:pt x="6363" y="31"/>
                  <a:pt x="6355" y="24"/>
                </a:cubicBezTo>
                <a:cubicBezTo>
                  <a:pt x="6347" y="17"/>
                  <a:pt x="6337" y="14"/>
                  <a:pt x="6337" y="14"/>
                </a:cubicBezTo>
                <a:cubicBezTo>
                  <a:pt x="6337" y="14"/>
                  <a:pt x="6343" y="5"/>
                  <a:pt x="6359" y="2"/>
                </a:cubicBezTo>
                <a:cubicBezTo>
                  <a:pt x="6369" y="0"/>
                  <a:pt x="6387" y="1"/>
                  <a:pt x="6401" y="4"/>
                </a:cubicBezTo>
                <a:cubicBezTo>
                  <a:pt x="6431" y="10"/>
                  <a:pt x="6469" y="40"/>
                  <a:pt x="6469" y="40"/>
                </a:cubicBezTo>
                <a:cubicBezTo>
                  <a:pt x="6469" y="40"/>
                  <a:pt x="6497" y="64"/>
                  <a:pt x="6511" y="86"/>
                </a:cubicBezTo>
                <a:cubicBezTo>
                  <a:pt x="6524" y="105"/>
                  <a:pt x="6523" y="123"/>
                  <a:pt x="6523" y="123"/>
                </a:cubicBezTo>
                <a:cubicBezTo>
                  <a:pt x="6523" y="123"/>
                  <a:pt x="6522" y="127"/>
                  <a:pt x="6519" y="126"/>
                </a:cubicBezTo>
                <a:cubicBezTo>
                  <a:pt x="6516" y="125"/>
                  <a:pt x="6510" y="121"/>
                  <a:pt x="6510" y="121"/>
                </a:cubicBezTo>
                <a:lnTo>
                  <a:pt x="6416" y="45"/>
                </a:lnTo>
                <a:close/>
                <a:moveTo>
                  <a:pt x="6597" y="219"/>
                </a:moveTo>
                <a:cubicBezTo>
                  <a:pt x="6597" y="219"/>
                  <a:pt x="6634" y="183"/>
                  <a:pt x="6660" y="160"/>
                </a:cubicBezTo>
                <a:cubicBezTo>
                  <a:pt x="6675" y="147"/>
                  <a:pt x="6688" y="139"/>
                  <a:pt x="6688" y="139"/>
                </a:cubicBezTo>
                <a:cubicBezTo>
                  <a:pt x="6688" y="139"/>
                  <a:pt x="6675" y="134"/>
                  <a:pt x="6660" y="138"/>
                </a:cubicBezTo>
                <a:cubicBezTo>
                  <a:pt x="6642" y="142"/>
                  <a:pt x="6624" y="150"/>
                  <a:pt x="6604" y="162"/>
                </a:cubicBezTo>
                <a:cubicBezTo>
                  <a:pt x="6592" y="169"/>
                  <a:pt x="6577" y="183"/>
                  <a:pt x="6568" y="194"/>
                </a:cubicBezTo>
                <a:cubicBezTo>
                  <a:pt x="6555" y="209"/>
                  <a:pt x="6550" y="223"/>
                  <a:pt x="6550" y="223"/>
                </a:cubicBezTo>
                <a:cubicBezTo>
                  <a:pt x="6550" y="223"/>
                  <a:pt x="6544" y="233"/>
                  <a:pt x="6536" y="240"/>
                </a:cubicBezTo>
                <a:cubicBezTo>
                  <a:pt x="6528" y="247"/>
                  <a:pt x="6518" y="250"/>
                  <a:pt x="6518" y="250"/>
                </a:cubicBezTo>
                <a:cubicBezTo>
                  <a:pt x="6518" y="250"/>
                  <a:pt x="6524" y="259"/>
                  <a:pt x="6540" y="262"/>
                </a:cubicBezTo>
                <a:cubicBezTo>
                  <a:pt x="6550" y="264"/>
                  <a:pt x="6568" y="263"/>
                  <a:pt x="6582" y="260"/>
                </a:cubicBezTo>
                <a:cubicBezTo>
                  <a:pt x="6612" y="254"/>
                  <a:pt x="6650" y="224"/>
                  <a:pt x="6650" y="224"/>
                </a:cubicBezTo>
                <a:cubicBezTo>
                  <a:pt x="6650" y="224"/>
                  <a:pt x="6678" y="200"/>
                  <a:pt x="6692" y="178"/>
                </a:cubicBezTo>
                <a:cubicBezTo>
                  <a:pt x="6705" y="159"/>
                  <a:pt x="6704" y="141"/>
                  <a:pt x="6704" y="141"/>
                </a:cubicBezTo>
                <a:cubicBezTo>
                  <a:pt x="6704" y="141"/>
                  <a:pt x="6703" y="137"/>
                  <a:pt x="6700" y="137"/>
                </a:cubicBezTo>
                <a:cubicBezTo>
                  <a:pt x="6697" y="138"/>
                  <a:pt x="6691" y="143"/>
                  <a:pt x="6691" y="143"/>
                </a:cubicBezTo>
                <a:lnTo>
                  <a:pt x="6597" y="219"/>
                </a:lnTo>
                <a:close/>
                <a:moveTo>
                  <a:pt x="6597" y="45"/>
                </a:moveTo>
                <a:cubicBezTo>
                  <a:pt x="6597" y="45"/>
                  <a:pt x="6634" y="81"/>
                  <a:pt x="6660" y="103"/>
                </a:cubicBezTo>
                <a:cubicBezTo>
                  <a:pt x="6675" y="117"/>
                  <a:pt x="6688" y="125"/>
                  <a:pt x="6688" y="125"/>
                </a:cubicBezTo>
                <a:cubicBezTo>
                  <a:pt x="6688" y="125"/>
                  <a:pt x="6675" y="130"/>
                  <a:pt x="6660" y="126"/>
                </a:cubicBezTo>
                <a:cubicBezTo>
                  <a:pt x="6642" y="122"/>
                  <a:pt x="6624" y="114"/>
                  <a:pt x="6604" y="102"/>
                </a:cubicBezTo>
                <a:cubicBezTo>
                  <a:pt x="6592" y="95"/>
                  <a:pt x="6577" y="81"/>
                  <a:pt x="6568" y="70"/>
                </a:cubicBezTo>
                <a:cubicBezTo>
                  <a:pt x="6555" y="55"/>
                  <a:pt x="6550" y="41"/>
                  <a:pt x="6550" y="41"/>
                </a:cubicBezTo>
                <a:cubicBezTo>
                  <a:pt x="6550" y="41"/>
                  <a:pt x="6544" y="31"/>
                  <a:pt x="6536" y="24"/>
                </a:cubicBezTo>
                <a:cubicBezTo>
                  <a:pt x="6528" y="17"/>
                  <a:pt x="6518" y="14"/>
                  <a:pt x="6518" y="14"/>
                </a:cubicBezTo>
                <a:cubicBezTo>
                  <a:pt x="6518" y="14"/>
                  <a:pt x="6524" y="5"/>
                  <a:pt x="6540" y="2"/>
                </a:cubicBezTo>
                <a:cubicBezTo>
                  <a:pt x="6550" y="0"/>
                  <a:pt x="6568" y="1"/>
                  <a:pt x="6582" y="4"/>
                </a:cubicBezTo>
                <a:cubicBezTo>
                  <a:pt x="6612" y="10"/>
                  <a:pt x="6650" y="40"/>
                  <a:pt x="6650" y="40"/>
                </a:cubicBezTo>
                <a:cubicBezTo>
                  <a:pt x="6650" y="40"/>
                  <a:pt x="6678" y="64"/>
                  <a:pt x="6692" y="86"/>
                </a:cubicBezTo>
                <a:cubicBezTo>
                  <a:pt x="6705" y="105"/>
                  <a:pt x="6704" y="123"/>
                  <a:pt x="6704" y="123"/>
                </a:cubicBezTo>
                <a:cubicBezTo>
                  <a:pt x="6704" y="123"/>
                  <a:pt x="6703" y="127"/>
                  <a:pt x="6700" y="126"/>
                </a:cubicBezTo>
                <a:cubicBezTo>
                  <a:pt x="6697" y="125"/>
                  <a:pt x="6691" y="121"/>
                  <a:pt x="6691" y="121"/>
                </a:cubicBezTo>
                <a:lnTo>
                  <a:pt x="6597" y="45"/>
                </a:lnTo>
                <a:close/>
                <a:moveTo>
                  <a:pt x="6775" y="219"/>
                </a:moveTo>
                <a:cubicBezTo>
                  <a:pt x="6775" y="219"/>
                  <a:pt x="6812" y="183"/>
                  <a:pt x="6838" y="160"/>
                </a:cubicBezTo>
                <a:cubicBezTo>
                  <a:pt x="6853" y="147"/>
                  <a:pt x="6866" y="139"/>
                  <a:pt x="6866" y="139"/>
                </a:cubicBezTo>
                <a:cubicBezTo>
                  <a:pt x="6866" y="139"/>
                  <a:pt x="6853" y="134"/>
                  <a:pt x="6837" y="138"/>
                </a:cubicBezTo>
                <a:cubicBezTo>
                  <a:pt x="6820" y="142"/>
                  <a:pt x="6802" y="150"/>
                  <a:pt x="6782" y="162"/>
                </a:cubicBezTo>
                <a:cubicBezTo>
                  <a:pt x="6770" y="169"/>
                  <a:pt x="6754" y="183"/>
                  <a:pt x="6745" y="194"/>
                </a:cubicBezTo>
                <a:cubicBezTo>
                  <a:pt x="6733" y="209"/>
                  <a:pt x="6728" y="223"/>
                  <a:pt x="6728" y="223"/>
                </a:cubicBezTo>
                <a:cubicBezTo>
                  <a:pt x="6728" y="223"/>
                  <a:pt x="6722" y="233"/>
                  <a:pt x="6714" y="240"/>
                </a:cubicBezTo>
                <a:cubicBezTo>
                  <a:pt x="6706" y="247"/>
                  <a:pt x="6696" y="250"/>
                  <a:pt x="6696" y="250"/>
                </a:cubicBezTo>
                <a:cubicBezTo>
                  <a:pt x="6696" y="250"/>
                  <a:pt x="6702" y="259"/>
                  <a:pt x="6718" y="262"/>
                </a:cubicBezTo>
                <a:cubicBezTo>
                  <a:pt x="6728" y="264"/>
                  <a:pt x="6746" y="263"/>
                  <a:pt x="6760" y="260"/>
                </a:cubicBezTo>
                <a:cubicBezTo>
                  <a:pt x="6790" y="254"/>
                  <a:pt x="6828" y="224"/>
                  <a:pt x="6828" y="224"/>
                </a:cubicBezTo>
                <a:cubicBezTo>
                  <a:pt x="6828" y="224"/>
                  <a:pt x="6856" y="200"/>
                  <a:pt x="6870" y="178"/>
                </a:cubicBezTo>
                <a:cubicBezTo>
                  <a:pt x="6883" y="159"/>
                  <a:pt x="6882" y="141"/>
                  <a:pt x="6882" y="141"/>
                </a:cubicBezTo>
                <a:cubicBezTo>
                  <a:pt x="6882" y="141"/>
                  <a:pt x="6881" y="137"/>
                  <a:pt x="6878" y="137"/>
                </a:cubicBezTo>
                <a:cubicBezTo>
                  <a:pt x="6875" y="138"/>
                  <a:pt x="6869" y="143"/>
                  <a:pt x="6869" y="143"/>
                </a:cubicBezTo>
                <a:lnTo>
                  <a:pt x="6775" y="219"/>
                </a:lnTo>
                <a:close/>
                <a:moveTo>
                  <a:pt x="6775" y="45"/>
                </a:moveTo>
                <a:cubicBezTo>
                  <a:pt x="6775" y="45"/>
                  <a:pt x="6812" y="81"/>
                  <a:pt x="6838" y="103"/>
                </a:cubicBezTo>
                <a:cubicBezTo>
                  <a:pt x="6853" y="117"/>
                  <a:pt x="6866" y="125"/>
                  <a:pt x="6866" y="125"/>
                </a:cubicBezTo>
                <a:cubicBezTo>
                  <a:pt x="6866" y="125"/>
                  <a:pt x="6853" y="130"/>
                  <a:pt x="6837" y="126"/>
                </a:cubicBezTo>
                <a:cubicBezTo>
                  <a:pt x="6820" y="122"/>
                  <a:pt x="6802" y="114"/>
                  <a:pt x="6782" y="102"/>
                </a:cubicBezTo>
                <a:cubicBezTo>
                  <a:pt x="6770" y="95"/>
                  <a:pt x="6754" y="81"/>
                  <a:pt x="6745" y="70"/>
                </a:cubicBezTo>
                <a:cubicBezTo>
                  <a:pt x="6733" y="55"/>
                  <a:pt x="6728" y="41"/>
                  <a:pt x="6728" y="41"/>
                </a:cubicBezTo>
                <a:cubicBezTo>
                  <a:pt x="6728" y="41"/>
                  <a:pt x="6722" y="31"/>
                  <a:pt x="6714" y="24"/>
                </a:cubicBezTo>
                <a:cubicBezTo>
                  <a:pt x="6706" y="17"/>
                  <a:pt x="6696" y="14"/>
                  <a:pt x="6696" y="14"/>
                </a:cubicBezTo>
                <a:cubicBezTo>
                  <a:pt x="6696" y="14"/>
                  <a:pt x="6702" y="5"/>
                  <a:pt x="6718" y="2"/>
                </a:cubicBezTo>
                <a:cubicBezTo>
                  <a:pt x="6728" y="0"/>
                  <a:pt x="6746" y="1"/>
                  <a:pt x="6760" y="4"/>
                </a:cubicBezTo>
                <a:cubicBezTo>
                  <a:pt x="6790" y="10"/>
                  <a:pt x="6828" y="40"/>
                  <a:pt x="6828" y="40"/>
                </a:cubicBezTo>
                <a:cubicBezTo>
                  <a:pt x="6828" y="40"/>
                  <a:pt x="6856" y="64"/>
                  <a:pt x="6870" y="86"/>
                </a:cubicBezTo>
                <a:cubicBezTo>
                  <a:pt x="6883" y="105"/>
                  <a:pt x="6882" y="123"/>
                  <a:pt x="6882" y="123"/>
                </a:cubicBezTo>
                <a:cubicBezTo>
                  <a:pt x="6882" y="123"/>
                  <a:pt x="6881" y="127"/>
                  <a:pt x="6878" y="126"/>
                </a:cubicBezTo>
                <a:cubicBezTo>
                  <a:pt x="6875" y="125"/>
                  <a:pt x="6869" y="121"/>
                  <a:pt x="6869" y="121"/>
                </a:cubicBezTo>
                <a:lnTo>
                  <a:pt x="6775" y="45"/>
                </a:lnTo>
                <a:close/>
                <a:moveTo>
                  <a:pt x="6956" y="219"/>
                </a:moveTo>
                <a:cubicBezTo>
                  <a:pt x="6956" y="219"/>
                  <a:pt x="6993" y="183"/>
                  <a:pt x="7019" y="160"/>
                </a:cubicBezTo>
                <a:cubicBezTo>
                  <a:pt x="7034" y="147"/>
                  <a:pt x="7047" y="139"/>
                  <a:pt x="7047" y="139"/>
                </a:cubicBezTo>
                <a:cubicBezTo>
                  <a:pt x="7047" y="139"/>
                  <a:pt x="7034" y="134"/>
                  <a:pt x="7019" y="138"/>
                </a:cubicBezTo>
                <a:cubicBezTo>
                  <a:pt x="7001" y="142"/>
                  <a:pt x="6983" y="150"/>
                  <a:pt x="6964" y="162"/>
                </a:cubicBezTo>
                <a:cubicBezTo>
                  <a:pt x="6951" y="169"/>
                  <a:pt x="6936" y="183"/>
                  <a:pt x="6927" y="194"/>
                </a:cubicBezTo>
                <a:cubicBezTo>
                  <a:pt x="6914" y="209"/>
                  <a:pt x="6909" y="223"/>
                  <a:pt x="6909" y="223"/>
                </a:cubicBezTo>
                <a:cubicBezTo>
                  <a:pt x="6909" y="223"/>
                  <a:pt x="6903" y="233"/>
                  <a:pt x="6895" y="240"/>
                </a:cubicBezTo>
                <a:cubicBezTo>
                  <a:pt x="6887" y="247"/>
                  <a:pt x="6877" y="250"/>
                  <a:pt x="6877" y="250"/>
                </a:cubicBezTo>
                <a:cubicBezTo>
                  <a:pt x="6877" y="250"/>
                  <a:pt x="6883" y="259"/>
                  <a:pt x="6899" y="262"/>
                </a:cubicBezTo>
                <a:cubicBezTo>
                  <a:pt x="6909" y="264"/>
                  <a:pt x="6927" y="263"/>
                  <a:pt x="6941" y="260"/>
                </a:cubicBezTo>
                <a:cubicBezTo>
                  <a:pt x="6971" y="254"/>
                  <a:pt x="7009" y="224"/>
                  <a:pt x="7009" y="224"/>
                </a:cubicBezTo>
                <a:cubicBezTo>
                  <a:pt x="7009" y="224"/>
                  <a:pt x="7037" y="200"/>
                  <a:pt x="7051" y="178"/>
                </a:cubicBezTo>
                <a:cubicBezTo>
                  <a:pt x="7064" y="159"/>
                  <a:pt x="7064" y="141"/>
                  <a:pt x="7064" y="141"/>
                </a:cubicBezTo>
                <a:cubicBezTo>
                  <a:pt x="7064" y="141"/>
                  <a:pt x="7062" y="137"/>
                  <a:pt x="7059" y="137"/>
                </a:cubicBezTo>
                <a:cubicBezTo>
                  <a:pt x="7056" y="138"/>
                  <a:pt x="7050" y="143"/>
                  <a:pt x="7050" y="143"/>
                </a:cubicBezTo>
                <a:lnTo>
                  <a:pt x="6956" y="219"/>
                </a:lnTo>
                <a:close/>
                <a:moveTo>
                  <a:pt x="6956" y="45"/>
                </a:moveTo>
                <a:cubicBezTo>
                  <a:pt x="6956" y="45"/>
                  <a:pt x="6993" y="81"/>
                  <a:pt x="7019" y="103"/>
                </a:cubicBezTo>
                <a:cubicBezTo>
                  <a:pt x="7034" y="117"/>
                  <a:pt x="7047" y="125"/>
                  <a:pt x="7047" y="125"/>
                </a:cubicBezTo>
                <a:cubicBezTo>
                  <a:pt x="7047" y="125"/>
                  <a:pt x="7034" y="130"/>
                  <a:pt x="7019" y="126"/>
                </a:cubicBezTo>
                <a:cubicBezTo>
                  <a:pt x="7001" y="122"/>
                  <a:pt x="6983" y="114"/>
                  <a:pt x="6964" y="102"/>
                </a:cubicBezTo>
                <a:cubicBezTo>
                  <a:pt x="6951" y="95"/>
                  <a:pt x="6936" y="81"/>
                  <a:pt x="6927" y="70"/>
                </a:cubicBezTo>
                <a:cubicBezTo>
                  <a:pt x="6914" y="55"/>
                  <a:pt x="6909" y="41"/>
                  <a:pt x="6909" y="41"/>
                </a:cubicBezTo>
                <a:cubicBezTo>
                  <a:pt x="6909" y="41"/>
                  <a:pt x="6903" y="31"/>
                  <a:pt x="6895" y="24"/>
                </a:cubicBezTo>
                <a:cubicBezTo>
                  <a:pt x="6887" y="17"/>
                  <a:pt x="6877" y="14"/>
                  <a:pt x="6877" y="14"/>
                </a:cubicBezTo>
                <a:cubicBezTo>
                  <a:pt x="6877" y="14"/>
                  <a:pt x="6883" y="5"/>
                  <a:pt x="6899" y="2"/>
                </a:cubicBezTo>
                <a:cubicBezTo>
                  <a:pt x="6909" y="0"/>
                  <a:pt x="6927" y="1"/>
                  <a:pt x="6941" y="4"/>
                </a:cubicBezTo>
                <a:cubicBezTo>
                  <a:pt x="6971" y="10"/>
                  <a:pt x="7009" y="40"/>
                  <a:pt x="7009" y="40"/>
                </a:cubicBezTo>
                <a:cubicBezTo>
                  <a:pt x="7009" y="40"/>
                  <a:pt x="7037" y="64"/>
                  <a:pt x="7051" y="86"/>
                </a:cubicBezTo>
                <a:cubicBezTo>
                  <a:pt x="7064" y="105"/>
                  <a:pt x="7064" y="123"/>
                  <a:pt x="7064" y="123"/>
                </a:cubicBezTo>
                <a:cubicBezTo>
                  <a:pt x="7064" y="123"/>
                  <a:pt x="7062" y="127"/>
                  <a:pt x="7059" y="126"/>
                </a:cubicBezTo>
                <a:cubicBezTo>
                  <a:pt x="7056" y="125"/>
                  <a:pt x="7050" y="121"/>
                  <a:pt x="7050" y="121"/>
                </a:cubicBezTo>
                <a:lnTo>
                  <a:pt x="6956" y="45"/>
                </a:lnTo>
                <a:close/>
                <a:moveTo>
                  <a:pt x="7137" y="219"/>
                </a:moveTo>
                <a:cubicBezTo>
                  <a:pt x="7137" y="219"/>
                  <a:pt x="7174" y="183"/>
                  <a:pt x="7200" y="160"/>
                </a:cubicBezTo>
                <a:cubicBezTo>
                  <a:pt x="7215" y="147"/>
                  <a:pt x="7228" y="139"/>
                  <a:pt x="7228" y="139"/>
                </a:cubicBezTo>
                <a:cubicBezTo>
                  <a:pt x="7228" y="139"/>
                  <a:pt x="7216" y="134"/>
                  <a:pt x="7200" y="138"/>
                </a:cubicBezTo>
                <a:cubicBezTo>
                  <a:pt x="7182" y="142"/>
                  <a:pt x="7164" y="150"/>
                  <a:pt x="7145" y="162"/>
                </a:cubicBezTo>
                <a:cubicBezTo>
                  <a:pt x="7132" y="169"/>
                  <a:pt x="7117" y="183"/>
                  <a:pt x="7108" y="194"/>
                </a:cubicBezTo>
                <a:cubicBezTo>
                  <a:pt x="7096" y="209"/>
                  <a:pt x="7090" y="223"/>
                  <a:pt x="7090" y="223"/>
                </a:cubicBezTo>
                <a:cubicBezTo>
                  <a:pt x="7090" y="223"/>
                  <a:pt x="7084" y="233"/>
                  <a:pt x="7077" y="240"/>
                </a:cubicBezTo>
                <a:cubicBezTo>
                  <a:pt x="7068" y="247"/>
                  <a:pt x="7059" y="250"/>
                  <a:pt x="7059" y="250"/>
                </a:cubicBezTo>
                <a:cubicBezTo>
                  <a:pt x="7059" y="250"/>
                  <a:pt x="7064" y="259"/>
                  <a:pt x="7080" y="262"/>
                </a:cubicBezTo>
                <a:cubicBezTo>
                  <a:pt x="7090" y="264"/>
                  <a:pt x="7108" y="263"/>
                  <a:pt x="7123" y="260"/>
                </a:cubicBezTo>
                <a:cubicBezTo>
                  <a:pt x="7152" y="254"/>
                  <a:pt x="7190" y="224"/>
                  <a:pt x="7190" y="224"/>
                </a:cubicBezTo>
                <a:cubicBezTo>
                  <a:pt x="7190" y="224"/>
                  <a:pt x="7218" y="200"/>
                  <a:pt x="7232" y="178"/>
                </a:cubicBezTo>
                <a:cubicBezTo>
                  <a:pt x="7245" y="159"/>
                  <a:pt x="7245" y="141"/>
                  <a:pt x="7245" y="141"/>
                </a:cubicBezTo>
                <a:cubicBezTo>
                  <a:pt x="7245" y="141"/>
                  <a:pt x="7243" y="137"/>
                  <a:pt x="7241" y="137"/>
                </a:cubicBezTo>
                <a:cubicBezTo>
                  <a:pt x="7237" y="138"/>
                  <a:pt x="7231" y="143"/>
                  <a:pt x="7231" y="143"/>
                </a:cubicBezTo>
                <a:lnTo>
                  <a:pt x="7137" y="219"/>
                </a:lnTo>
                <a:close/>
                <a:moveTo>
                  <a:pt x="7137" y="45"/>
                </a:moveTo>
                <a:cubicBezTo>
                  <a:pt x="7137" y="45"/>
                  <a:pt x="7174" y="81"/>
                  <a:pt x="7200" y="103"/>
                </a:cubicBezTo>
                <a:cubicBezTo>
                  <a:pt x="7215" y="117"/>
                  <a:pt x="7228" y="125"/>
                  <a:pt x="7228" y="125"/>
                </a:cubicBezTo>
                <a:cubicBezTo>
                  <a:pt x="7228" y="125"/>
                  <a:pt x="7216" y="130"/>
                  <a:pt x="7200" y="126"/>
                </a:cubicBezTo>
                <a:cubicBezTo>
                  <a:pt x="7182" y="122"/>
                  <a:pt x="7164" y="114"/>
                  <a:pt x="7145" y="102"/>
                </a:cubicBezTo>
                <a:cubicBezTo>
                  <a:pt x="7132" y="95"/>
                  <a:pt x="7117" y="81"/>
                  <a:pt x="7108" y="70"/>
                </a:cubicBezTo>
                <a:cubicBezTo>
                  <a:pt x="7096" y="55"/>
                  <a:pt x="7090" y="41"/>
                  <a:pt x="7090" y="41"/>
                </a:cubicBezTo>
                <a:cubicBezTo>
                  <a:pt x="7090" y="41"/>
                  <a:pt x="7084" y="31"/>
                  <a:pt x="7077" y="24"/>
                </a:cubicBezTo>
                <a:cubicBezTo>
                  <a:pt x="7068" y="17"/>
                  <a:pt x="7059" y="14"/>
                  <a:pt x="7059" y="14"/>
                </a:cubicBezTo>
                <a:cubicBezTo>
                  <a:pt x="7059" y="14"/>
                  <a:pt x="7064" y="5"/>
                  <a:pt x="7080" y="2"/>
                </a:cubicBezTo>
                <a:cubicBezTo>
                  <a:pt x="7090" y="0"/>
                  <a:pt x="7108" y="1"/>
                  <a:pt x="7123" y="4"/>
                </a:cubicBezTo>
                <a:cubicBezTo>
                  <a:pt x="7152" y="10"/>
                  <a:pt x="7190" y="40"/>
                  <a:pt x="7190" y="40"/>
                </a:cubicBezTo>
                <a:cubicBezTo>
                  <a:pt x="7190" y="40"/>
                  <a:pt x="7218" y="64"/>
                  <a:pt x="7232" y="86"/>
                </a:cubicBezTo>
                <a:cubicBezTo>
                  <a:pt x="7245" y="105"/>
                  <a:pt x="7245" y="123"/>
                  <a:pt x="7245" y="123"/>
                </a:cubicBezTo>
                <a:cubicBezTo>
                  <a:pt x="7245" y="123"/>
                  <a:pt x="7243" y="127"/>
                  <a:pt x="7241" y="126"/>
                </a:cubicBezTo>
                <a:cubicBezTo>
                  <a:pt x="7237" y="125"/>
                  <a:pt x="7231" y="121"/>
                  <a:pt x="7231" y="121"/>
                </a:cubicBezTo>
                <a:lnTo>
                  <a:pt x="7137" y="45"/>
                </a:lnTo>
                <a:close/>
                <a:moveTo>
                  <a:pt x="7318" y="219"/>
                </a:moveTo>
                <a:cubicBezTo>
                  <a:pt x="7318" y="219"/>
                  <a:pt x="7355" y="183"/>
                  <a:pt x="7381" y="160"/>
                </a:cubicBezTo>
                <a:cubicBezTo>
                  <a:pt x="7396" y="147"/>
                  <a:pt x="7409" y="139"/>
                  <a:pt x="7409" y="139"/>
                </a:cubicBezTo>
                <a:cubicBezTo>
                  <a:pt x="7409" y="139"/>
                  <a:pt x="7397" y="134"/>
                  <a:pt x="7381" y="138"/>
                </a:cubicBezTo>
                <a:cubicBezTo>
                  <a:pt x="7363" y="142"/>
                  <a:pt x="7345" y="150"/>
                  <a:pt x="7326" y="162"/>
                </a:cubicBezTo>
                <a:cubicBezTo>
                  <a:pt x="7313" y="169"/>
                  <a:pt x="7298" y="183"/>
                  <a:pt x="7289" y="194"/>
                </a:cubicBezTo>
                <a:cubicBezTo>
                  <a:pt x="7277" y="209"/>
                  <a:pt x="7271" y="223"/>
                  <a:pt x="7271" y="223"/>
                </a:cubicBezTo>
                <a:cubicBezTo>
                  <a:pt x="7271" y="223"/>
                  <a:pt x="7265" y="233"/>
                  <a:pt x="7258" y="240"/>
                </a:cubicBezTo>
                <a:cubicBezTo>
                  <a:pt x="7249" y="247"/>
                  <a:pt x="7240" y="250"/>
                  <a:pt x="7240" y="250"/>
                </a:cubicBezTo>
                <a:cubicBezTo>
                  <a:pt x="7240" y="250"/>
                  <a:pt x="7245" y="259"/>
                  <a:pt x="7261" y="262"/>
                </a:cubicBezTo>
                <a:cubicBezTo>
                  <a:pt x="7272" y="264"/>
                  <a:pt x="7289" y="263"/>
                  <a:pt x="7304" y="260"/>
                </a:cubicBezTo>
                <a:cubicBezTo>
                  <a:pt x="7333" y="254"/>
                  <a:pt x="7372" y="224"/>
                  <a:pt x="7372" y="224"/>
                </a:cubicBezTo>
                <a:cubicBezTo>
                  <a:pt x="7372" y="224"/>
                  <a:pt x="7399" y="200"/>
                  <a:pt x="7413" y="178"/>
                </a:cubicBezTo>
                <a:cubicBezTo>
                  <a:pt x="7426" y="159"/>
                  <a:pt x="7426" y="141"/>
                  <a:pt x="7426" y="141"/>
                </a:cubicBezTo>
                <a:cubicBezTo>
                  <a:pt x="7426" y="141"/>
                  <a:pt x="7424" y="137"/>
                  <a:pt x="7422" y="137"/>
                </a:cubicBezTo>
                <a:cubicBezTo>
                  <a:pt x="7418" y="138"/>
                  <a:pt x="7412" y="143"/>
                  <a:pt x="7412" y="143"/>
                </a:cubicBezTo>
                <a:lnTo>
                  <a:pt x="7318" y="219"/>
                </a:lnTo>
                <a:close/>
                <a:moveTo>
                  <a:pt x="7318" y="45"/>
                </a:moveTo>
                <a:cubicBezTo>
                  <a:pt x="7318" y="45"/>
                  <a:pt x="7355" y="81"/>
                  <a:pt x="7381" y="103"/>
                </a:cubicBezTo>
                <a:cubicBezTo>
                  <a:pt x="7396" y="117"/>
                  <a:pt x="7409" y="125"/>
                  <a:pt x="7409" y="125"/>
                </a:cubicBezTo>
                <a:cubicBezTo>
                  <a:pt x="7409" y="125"/>
                  <a:pt x="7397" y="130"/>
                  <a:pt x="7381" y="126"/>
                </a:cubicBezTo>
                <a:cubicBezTo>
                  <a:pt x="7363" y="122"/>
                  <a:pt x="7345" y="114"/>
                  <a:pt x="7326" y="102"/>
                </a:cubicBezTo>
                <a:cubicBezTo>
                  <a:pt x="7313" y="95"/>
                  <a:pt x="7298" y="81"/>
                  <a:pt x="7289" y="70"/>
                </a:cubicBezTo>
                <a:cubicBezTo>
                  <a:pt x="7277" y="55"/>
                  <a:pt x="7271" y="41"/>
                  <a:pt x="7271" y="41"/>
                </a:cubicBezTo>
                <a:cubicBezTo>
                  <a:pt x="7271" y="41"/>
                  <a:pt x="7265" y="31"/>
                  <a:pt x="7258" y="24"/>
                </a:cubicBezTo>
                <a:cubicBezTo>
                  <a:pt x="7249" y="17"/>
                  <a:pt x="7240" y="14"/>
                  <a:pt x="7240" y="14"/>
                </a:cubicBezTo>
                <a:cubicBezTo>
                  <a:pt x="7240" y="14"/>
                  <a:pt x="7245" y="5"/>
                  <a:pt x="7261" y="2"/>
                </a:cubicBezTo>
                <a:cubicBezTo>
                  <a:pt x="7272" y="0"/>
                  <a:pt x="7289" y="1"/>
                  <a:pt x="7304" y="4"/>
                </a:cubicBezTo>
                <a:cubicBezTo>
                  <a:pt x="7333" y="10"/>
                  <a:pt x="7372" y="40"/>
                  <a:pt x="7372" y="40"/>
                </a:cubicBezTo>
                <a:cubicBezTo>
                  <a:pt x="7372" y="40"/>
                  <a:pt x="7399" y="64"/>
                  <a:pt x="7413" y="86"/>
                </a:cubicBezTo>
                <a:cubicBezTo>
                  <a:pt x="7426" y="105"/>
                  <a:pt x="7426" y="123"/>
                  <a:pt x="7426" y="123"/>
                </a:cubicBezTo>
                <a:cubicBezTo>
                  <a:pt x="7426" y="123"/>
                  <a:pt x="7424" y="127"/>
                  <a:pt x="7422" y="126"/>
                </a:cubicBezTo>
                <a:cubicBezTo>
                  <a:pt x="7418" y="125"/>
                  <a:pt x="7412" y="121"/>
                  <a:pt x="7412" y="121"/>
                </a:cubicBezTo>
                <a:lnTo>
                  <a:pt x="7318" y="45"/>
                </a:lnTo>
                <a:close/>
                <a:moveTo>
                  <a:pt x="7499" y="219"/>
                </a:moveTo>
                <a:cubicBezTo>
                  <a:pt x="7499" y="219"/>
                  <a:pt x="7536" y="183"/>
                  <a:pt x="7562" y="160"/>
                </a:cubicBezTo>
                <a:cubicBezTo>
                  <a:pt x="7577" y="147"/>
                  <a:pt x="7591" y="139"/>
                  <a:pt x="7591" y="139"/>
                </a:cubicBezTo>
                <a:cubicBezTo>
                  <a:pt x="7591" y="139"/>
                  <a:pt x="7578" y="134"/>
                  <a:pt x="7562" y="138"/>
                </a:cubicBezTo>
                <a:cubicBezTo>
                  <a:pt x="7544" y="142"/>
                  <a:pt x="7527" y="150"/>
                  <a:pt x="7507" y="162"/>
                </a:cubicBezTo>
                <a:cubicBezTo>
                  <a:pt x="7495" y="169"/>
                  <a:pt x="7479" y="183"/>
                  <a:pt x="7470" y="194"/>
                </a:cubicBezTo>
                <a:cubicBezTo>
                  <a:pt x="7458" y="209"/>
                  <a:pt x="7452" y="223"/>
                  <a:pt x="7452" y="223"/>
                </a:cubicBezTo>
                <a:cubicBezTo>
                  <a:pt x="7452" y="223"/>
                  <a:pt x="7446" y="233"/>
                  <a:pt x="7439" y="240"/>
                </a:cubicBezTo>
                <a:cubicBezTo>
                  <a:pt x="7431" y="247"/>
                  <a:pt x="7421" y="250"/>
                  <a:pt x="7421" y="250"/>
                </a:cubicBezTo>
                <a:cubicBezTo>
                  <a:pt x="7421" y="250"/>
                  <a:pt x="7426" y="259"/>
                  <a:pt x="7442" y="262"/>
                </a:cubicBezTo>
                <a:cubicBezTo>
                  <a:pt x="7453" y="264"/>
                  <a:pt x="7470" y="263"/>
                  <a:pt x="7485" y="260"/>
                </a:cubicBezTo>
                <a:cubicBezTo>
                  <a:pt x="7514" y="254"/>
                  <a:pt x="7553" y="224"/>
                  <a:pt x="7553" y="224"/>
                </a:cubicBezTo>
                <a:cubicBezTo>
                  <a:pt x="7553" y="224"/>
                  <a:pt x="7580" y="200"/>
                  <a:pt x="7594" y="178"/>
                </a:cubicBezTo>
                <a:cubicBezTo>
                  <a:pt x="7607" y="159"/>
                  <a:pt x="7607" y="141"/>
                  <a:pt x="7607" y="141"/>
                </a:cubicBezTo>
                <a:cubicBezTo>
                  <a:pt x="7607" y="141"/>
                  <a:pt x="7606" y="137"/>
                  <a:pt x="7603" y="137"/>
                </a:cubicBezTo>
                <a:cubicBezTo>
                  <a:pt x="7600" y="138"/>
                  <a:pt x="7594" y="143"/>
                  <a:pt x="7594" y="143"/>
                </a:cubicBezTo>
                <a:lnTo>
                  <a:pt x="7499" y="219"/>
                </a:lnTo>
                <a:close/>
                <a:moveTo>
                  <a:pt x="7499" y="45"/>
                </a:moveTo>
                <a:cubicBezTo>
                  <a:pt x="7499" y="45"/>
                  <a:pt x="7536" y="81"/>
                  <a:pt x="7562" y="103"/>
                </a:cubicBezTo>
                <a:cubicBezTo>
                  <a:pt x="7577" y="117"/>
                  <a:pt x="7591" y="125"/>
                  <a:pt x="7591" y="125"/>
                </a:cubicBezTo>
                <a:cubicBezTo>
                  <a:pt x="7591" y="125"/>
                  <a:pt x="7578" y="130"/>
                  <a:pt x="7562" y="126"/>
                </a:cubicBezTo>
                <a:cubicBezTo>
                  <a:pt x="7544" y="122"/>
                  <a:pt x="7527" y="114"/>
                  <a:pt x="7507" y="102"/>
                </a:cubicBezTo>
                <a:cubicBezTo>
                  <a:pt x="7495" y="95"/>
                  <a:pt x="7479" y="81"/>
                  <a:pt x="7470" y="70"/>
                </a:cubicBezTo>
                <a:cubicBezTo>
                  <a:pt x="7458" y="55"/>
                  <a:pt x="7452" y="41"/>
                  <a:pt x="7452" y="41"/>
                </a:cubicBezTo>
                <a:cubicBezTo>
                  <a:pt x="7452" y="41"/>
                  <a:pt x="7446" y="31"/>
                  <a:pt x="7439" y="24"/>
                </a:cubicBezTo>
                <a:cubicBezTo>
                  <a:pt x="7431" y="17"/>
                  <a:pt x="7421" y="14"/>
                  <a:pt x="7421" y="14"/>
                </a:cubicBezTo>
                <a:cubicBezTo>
                  <a:pt x="7421" y="14"/>
                  <a:pt x="7426" y="5"/>
                  <a:pt x="7442" y="2"/>
                </a:cubicBezTo>
                <a:cubicBezTo>
                  <a:pt x="7453" y="0"/>
                  <a:pt x="7470" y="1"/>
                  <a:pt x="7485" y="4"/>
                </a:cubicBezTo>
                <a:cubicBezTo>
                  <a:pt x="7514" y="10"/>
                  <a:pt x="7553" y="40"/>
                  <a:pt x="7553" y="40"/>
                </a:cubicBezTo>
                <a:cubicBezTo>
                  <a:pt x="7553" y="40"/>
                  <a:pt x="7580" y="64"/>
                  <a:pt x="7594" y="86"/>
                </a:cubicBezTo>
                <a:cubicBezTo>
                  <a:pt x="7607" y="105"/>
                  <a:pt x="7607" y="123"/>
                  <a:pt x="7607" y="123"/>
                </a:cubicBezTo>
                <a:cubicBezTo>
                  <a:pt x="7607" y="123"/>
                  <a:pt x="7606" y="127"/>
                  <a:pt x="7603" y="126"/>
                </a:cubicBezTo>
                <a:cubicBezTo>
                  <a:pt x="7600" y="125"/>
                  <a:pt x="7594" y="121"/>
                  <a:pt x="7594" y="121"/>
                </a:cubicBezTo>
                <a:lnTo>
                  <a:pt x="7499" y="45"/>
                </a:lnTo>
                <a:close/>
                <a:moveTo>
                  <a:pt x="7680" y="219"/>
                </a:moveTo>
                <a:cubicBezTo>
                  <a:pt x="7680" y="219"/>
                  <a:pt x="7717" y="183"/>
                  <a:pt x="7743" y="160"/>
                </a:cubicBezTo>
                <a:cubicBezTo>
                  <a:pt x="7758" y="147"/>
                  <a:pt x="7772" y="139"/>
                  <a:pt x="7772" y="139"/>
                </a:cubicBezTo>
                <a:cubicBezTo>
                  <a:pt x="7772" y="139"/>
                  <a:pt x="7759" y="134"/>
                  <a:pt x="7743" y="138"/>
                </a:cubicBezTo>
                <a:cubicBezTo>
                  <a:pt x="7725" y="142"/>
                  <a:pt x="7708" y="150"/>
                  <a:pt x="7688" y="162"/>
                </a:cubicBezTo>
                <a:cubicBezTo>
                  <a:pt x="7676" y="169"/>
                  <a:pt x="7660" y="183"/>
                  <a:pt x="7651" y="194"/>
                </a:cubicBezTo>
                <a:cubicBezTo>
                  <a:pt x="7639" y="209"/>
                  <a:pt x="7633" y="223"/>
                  <a:pt x="7633" y="223"/>
                </a:cubicBezTo>
                <a:cubicBezTo>
                  <a:pt x="7633" y="223"/>
                  <a:pt x="7627" y="233"/>
                  <a:pt x="7620" y="240"/>
                </a:cubicBezTo>
                <a:cubicBezTo>
                  <a:pt x="7612" y="247"/>
                  <a:pt x="7602" y="250"/>
                  <a:pt x="7602" y="250"/>
                </a:cubicBezTo>
                <a:cubicBezTo>
                  <a:pt x="7602" y="250"/>
                  <a:pt x="7608" y="259"/>
                  <a:pt x="7623" y="262"/>
                </a:cubicBezTo>
                <a:cubicBezTo>
                  <a:pt x="7634" y="264"/>
                  <a:pt x="7652" y="263"/>
                  <a:pt x="7666" y="260"/>
                </a:cubicBezTo>
                <a:cubicBezTo>
                  <a:pt x="7695" y="254"/>
                  <a:pt x="7734" y="224"/>
                  <a:pt x="7734" y="224"/>
                </a:cubicBezTo>
                <a:cubicBezTo>
                  <a:pt x="7734" y="224"/>
                  <a:pt x="7761" y="200"/>
                  <a:pt x="7775" y="178"/>
                </a:cubicBezTo>
                <a:cubicBezTo>
                  <a:pt x="7788" y="159"/>
                  <a:pt x="7788" y="141"/>
                  <a:pt x="7788" y="141"/>
                </a:cubicBezTo>
                <a:cubicBezTo>
                  <a:pt x="7788" y="141"/>
                  <a:pt x="7787" y="137"/>
                  <a:pt x="7784" y="137"/>
                </a:cubicBezTo>
                <a:cubicBezTo>
                  <a:pt x="7781" y="138"/>
                  <a:pt x="7775" y="143"/>
                  <a:pt x="7775" y="143"/>
                </a:cubicBezTo>
                <a:lnTo>
                  <a:pt x="7680" y="219"/>
                </a:lnTo>
                <a:close/>
                <a:moveTo>
                  <a:pt x="7680" y="45"/>
                </a:moveTo>
                <a:cubicBezTo>
                  <a:pt x="7680" y="45"/>
                  <a:pt x="7717" y="81"/>
                  <a:pt x="7743" y="103"/>
                </a:cubicBezTo>
                <a:cubicBezTo>
                  <a:pt x="7758" y="117"/>
                  <a:pt x="7772" y="125"/>
                  <a:pt x="7772" y="125"/>
                </a:cubicBezTo>
                <a:cubicBezTo>
                  <a:pt x="7772" y="125"/>
                  <a:pt x="7759" y="130"/>
                  <a:pt x="7743" y="126"/>
                </a:cubicBezTo>
                <a:cubicBezTo>
                  <a:pt x="7725" y="122"/>
                  <a:pt x="7708" y="114"/>
                  <a:pt x="7688" y="102"/>
                </a:cubicBezTo>
                <a:cubicBezTo>
                  <a:pt x="7676" y="95"/>
                  <a:pt x="7660" y="81"/>
                  <a:pt x="7651" y="70"/>
                </a:cubicBezTo>
                <a:cubicBezTo>
                  <a:pt x="7639" y="55"/>
                  <a:pt x="7633" y="41"/>
                  <a:pt x="7633" y="41"/>
                </a:cubicBezTo>
                <a:cubicBezTo>
                  <a:pt x="7633" y="41"/>
                  <a:pt x="7627" y="31"/>
                  <a:pt x="7620" y="24"/>
                </a:cubicBezTo>
                <a:cubicBezTo>
                  <a:pt x="7612" y="17"/>
                  <a:pt x="7602" y="14"/>
                  <a:pt x="7602" y="14"/>
                </a:cubicBezTo>
                <a:cubicBezTo>
                  <a:pt x="7602" y="14"/>
                  <a:pt x="7608" y="5"/>
                  <a:pt x="7623" y="2"/>
                </a:cubicBezTo>
                <a:cubicBezTo>
                  <a:pt x="7634" y="0"/>
                  <a:pt x="7652" y="1"/>
                  <a:pt x="7666" y="4"/>
                </a:cubicBezTo>
                <a:cubicBezTo>
                  <a:pt x="7695" y="10"/>
                  <a:pt x="7734" y="40"/>
                  <a:pt x="7734" y="40"/>
                </a:cubicBezTo>
                <a:cubicBezTo>
                  <a:pt x="7734" y="40"/>
                  <a:pt x="7761" y="64"/>
                  <a:pt x="7775" y="86"/>
                </a:cubicBezTo>
                <a:cubicBezTo>
                  <a:pt x="7788" y="105"/>
                  <a:pt x="7788" y="123"/>
                  <a:pt x="7788" y="123"/>
                </a:cubicBezTo>
                <a:cubicBezTo>
                  <a:pt x="7788" y="123"/>
                  <a:pt x="7787" y="127"/>
                  <a:pt x="7784" y="126"/>
                </a:cubicBezTo>
                <a:cubicBezTo>
                  <a:pt x="7781" y="125"/>
                  <a:pt x="7775" y="121"/>
                  <a:pt x="7775" y="121"/>
                </a:cubicBezTo>
                <a:lnTo>
                  <a:pt x="7680" y="45"/>
                </a:lnTo>
                <a:close/>
                <a:moveTo>
                  <a:pt x="7861" y="219"/>
                </a:moveTo>
                <a:cubicBezTo>
                  <a:pt x="7861" y="219"/>
                  <a:pt x="7899" y="183"/>
                  <a:pt x="7924" y="160"/>
                </a:cubicBezTo>
                <a:cubicBezTo>
                  <a:pt x="7940" y="147"/>
                  <a:pt x="7953" y="139"/>
                  <a:pt x="7953" y="139"/>
                </a:cubicBezTo>
                <a:cubicBezTo>
                  <a:pt x="7953" y="139"/>
                  <a:pt x="7940" y="134"/>
                  <a:pt x="7924" y="138"/>
                </a:cubicBezTo>
                <a:cubicBezTo>
                  <a:pt x="7906" y="142"/>
                  <a:pt x="7889" y="150"/>
                  <a:pt x="7869" y="162"/>
                </a:cubicBezTo>
                <a:cubicBezTo>
                  <a:pt x="7857" y="169"/>
                  <a:pt x="7841" y="183"/>
                  <a:pt x="7832" y="194"/>
                </a:cubicBezTo>
                <a:cubicBezTo>
                  <a:pt x="7820" y="209"/>
                  <a:pt x="7815" y="223"/>
                  <a:pt x="7815" y="223"/>
                </a:cubicBezTo>
                <a:cubicBezTo>
                  <a:pt x="7815" y="223"/>
                  <a:pt x="7809" y="233"/>
                  <a:pt x="7801" y="240"/>
                </a:cubicBezTo>
                <a:cubicBezTo>
                  <a:pt x="7793" y="247"/>
                  <a:pt x="7783" y="250"/>
                  <a:pt x="7783" y="250"/>
                </a:cubicBezTo>
                <a:cubicBezTo>
                  <a:pt x="7783" y="250"/>
                  <a:pt x="7789" y="259"/>
                  <a:pt x="7804" y="262"/>
                </a:cubicBezTo>
                <a:cubicBezTo>
                  <a:pt x="7815" y="264"/>
                  <a:pt x="7833" y="263"/>
                  <a:pt x="7847" y="260"/>
                </a:cubicBezTo>
                <a:cubicBezTo>
                  <a:pt x="7877" y="254"/>
                  <a:pt x="7915" y="224"/>
                  <a:pt x="7915" y="224"/>
                </a:cubicBezTo>
                <a:cubicBezTo>
                  <a:pt x="7915" y="224"/>
                  <a:pt x="7942" y="200"/>
                  <a:pt x="7957" y="178"/>
                </a:cubicBezTo>
                <a:cubicBezTo>
                  <a:pt x="7969" y="159"/>
                  <a:pt x="7969" y="141"/>
                  <a:pt x="7969" y="141"/>
                </a:cubicBezTo>
                <a:cubicBezTo>
                  <a:pt x="7969" y="141"/>
                  <a:pt x="7968" y="137"/>
                  <a:pt x="7965" y="137"/>
                </a:cubicBezTo>
                <a:cubicBezTo>
                  <a:pt x="7962" y="138"/>
                  <a:pt x="7956" y="143"/>
                  <a:pt x="7956" y="143"/>
                </a:cubicBezTo>
                <a:lnTo>
                  <a:pt x="7861" y="219"/>
                </a:lnTo>
                <a:close/>
                <a:moveTo>
                  <a:pt x="7861" y="45"/>
                </a:moveTo>
                <a:cubicBezTo>
                  <a:pt x="7861" y="45"/>
                  <a:pt x="7899" y="81"/>
                  <a:pt x="7924" y="103"/>
                </a:cubicBezTo>
                <a:cubicBezTo>
                  <a:pt x="7940" y="117"/>
                  <a:pt x="7953" y="125"/>
                  <a:pt x="7953" y="125"/>
                </a:cubicBezTo>
                <a:cubicBezTo>
                  <a:pt x="7953" y="125"/>
                  <a:pt x="7940" y="130"/>
                  <a:pt x="7924" y="126"/>
                </a:cubicBezTo>
                <a:cubicBezTo>
                  <a:pt x="7906" y="122"/>
                  <a:pt x="7889" y="114"/>
                  <a:pt x="7869" y="102"/>
                </a:cubicBezTo>
                <a:cubicBezTo>
                  <a:pt x="7857" y="95"/>
                  <a:pt x="7841" y="81"/>
                  <a:pt x="7832" y="70"/>
                </a:cubicBezTo>
                <a:cubicBezTo>
                  <a:pt x="7820" y="55"/>
                  <a:pt x="7815" y="41"/>
                  <a:pt x="7815" y="41"/>
                </a:cubicBezTo>
                <a:cubicBezTo>
                  <a:pt x="7815" y="41"/>
                  <a:pt x="7809" y="31"/>
                  <a:pt x="7801" y="24"/>
                </a:cubicBezTo>
                <a:cubicBezTo>
                  <a:pt x="7793" y="17"/>
                  <a:pt x="7783" y="14"/>
                  <a:pt x="7783" y="14"/>
                </a:cubicBezTo>
                <a:cubicBezTo>
                  <a:pt x="7783" y="14"/>
                  <a:pt x="7789" y="5"/>
                  <a:pt x="7804" y="2"/>
                </a:cubicBezTo>
                <a:cubicBezTo>
                  <a:pt x="7815" y="0"/>
                  <a:pt x="7833" y="1"/>
                  <a:pt x="7847" y="4"/>
                </a:cubicBezTo>
                <a:cubicBezTo>
                  <a:pt x="7877" y="10"/>
                  <a:pt x="7915" y="40"/>
                  <a:pt x="7915" y="40"/>
                </a:cubicBezTo>
                <a:cubicBezTo>
                  <a:pt x="7915" y="40"/>
                  <a:pt x="7942" y="64"/>
                  <a:pt x="7957" y="86"/>
                </a:cubicBezTo>
                <a:cubicBezTo>
                  <a:pt x="7969" y="105"/>
                  <a:pt x="7969" y="123"/>
                  <a:pt x="7969" y="123"/>
                </a:cubicBezTo>
                <a:cubicBezTo>
                  <a:pt x="7969" y="123"/>
                  <a:pt x="7968" y="127"/>
                  <a:pt x="7965" y="126"/>
                </a:cubicBezTo>
                <a:cubicBezTo>
                  <a:pt x="7962" y="125"/>
                  <a:pt x="7956" y="121"/>
                  <a:pt x="7956" y="121"/>
                </a:cubicBezTo>
                <a:lnTo>
                  <a:pt x="7861" y="45"/>
                </a:lnTo>
                <a:close/>
                <a:moveTo>
                  <a:pt x="8043" y="219"/>
                </a:moveTo>
                <a:cubicBezTo>
                  <a:pt x="8043" y="219"/>
                  <a:pt x="8080" y="183"/>
                  <a:pt x="8106" y="160"/>
                </a:cubicBezTo>
                <a:cubicBezTo>
                  <a:pt x="8121" y="147"/>
                  <a:pt x="8134" y="139"/>
                  <a:pt x="8134" y="139"/>
                </a:cubicBezTo>
                <a:cubicBezTo>
                  <a:pt x="8134" y="139"/>
                  <a:pt x="8121" y="134"/>
                  <a:pt x="8105" y="138"/>
                </a:cubicBezTo>
                <a:cubicBezTo>
                  <a:pt x="8087" y="142"/>
                  <a:pt x="8070" y="150"/>
                  <a:pt x="8050" y="162"/>
                </a:cubicBezTo>
                <a:cubicBezTo>
                  <a:pt x="8038" y="169"/>
                  <a:pt x="8022" y="183"/>
                  <a:pt x="8013" y="194"/>
                </a:cubicBezTo>
                <a:cubicBezTo>
                  <a:pt x="8001" y="209"/>
                  <a:pt x="7996" y="223"/>
                  <a:pt x="7996" y="223"/>
                </a:cubicBezTo>
                <a:cubicBezTo>
                  <a:pt x="7996" y="223"/>
                  <a:pt x="7990" y="233"/>
                  <a:pt x="7982" y="240"/>
                </a:cubicBezTo>
                <a:cubicBezTo>
                  <a:pt x="7974" y="247"/>
                  <a:pt x="7964" y="250"/>
                  <a:pt x="7964" y="250"/>
                </a:cubicBezTo>
                <a:cubicBezTo>
                  <a:pt x="7964" y="250"/>
                  <a:pt x="7970" y="259"/>
                  <a:pt x="7986" y="262"/>
                </a:cubicBezTo>
                <a:cubicBezTo>
                  <a:pt x="7996" y="264"/>
                  <a:pt x="8014" y="263"/>
                  <a:pt x="8028" y="260"/>
                </a:cubicBezTo>
                <a:cubicBezTo>
                  <a:pt x="8058" y="254"/>
                  <a:pt x="8096" y="224"/>
                  <a:pt x="8096" y="224"/>
                </a:cubicBezTo>
                <a:cubicBezTo>
                  <a:pt x="8096" y="224"/>
                  <a:pt x="8123" y="200"/>
                  <a:pt x="8138" y="178"/>
                </a:cubicBezTo>
                <a:cubicBezTo>
                  <a:pt x="8150" y="159"/>
                  <a:pt x="8150" y="141"/>
                  <a:pt x="8150" y="141"/>
                </a:cubicBezTo>
                <a:cubicBezTo>
                  <a:pt x="8150" y="141"/>
                  <a:pt x="8149" y="137"/>
                  <a:pt x="8146" y="137"/>
                </a:cubicBezTo>
                <a:cubicBezTo>
                  <a:pt x="8143" y="138"/>
                  <a:pt x="8137" y="143"/>
                  <a:pt x="8137" y="143"/>
                </a:cubicBezTo>
                <a:lnTo>
                  <a:pt x="8043" y="219"/>
                </a:lnTo>
                <a:close/>
                <a:moveTo>
                  <a:pt x="8043" y="45"/>
                </a:moveTo>
                <a:cubicBezTo>
                  <a:pt x="8043" y="45"/>
                  <a:pt x="8080" y="81"/>
                  <a:pt x="8106" y="103"/>
                </a:cubicBezTo>
                <a:cubicBezTo>
                  <a:pt x="8121" y="117"/>
                  <a:pt x="8134" y="125"/>
                  <a:pt x="8134" y="125"/>
                </a:cubicBezTo>
                <a:cubicBezTo>
                  <a:pt x="8134" y="125"/>
                  <a:pt x="8121" y="130"/>
                  <a:pt x="8105" y="126"/>
                </a:cubicBezTo>
                <a:cubicBezTo>
                  <a:pt x="8087" y="122"/>
                  <a:pt x="8070" y="114"/>
                  <a:pt x="8050" y="102"/>
                </a:cubicBezTo>
                <a:cubicBezTo>
                  <a:pt x="8038" y="95"/>
                  <a:pt x="8022" y="81"/>
                  <a:pt x="8013" y="70"/>
                </a:cubicBezTo>
                <a:cubicBezTo>
                  <a:pt x="8001" y="55"/>
                  <a:pt x="7996" y="41"/>
                  <a:pt x="7996" y="41"/>
                </a:cubicBezTo>
                <a:cubicBezTo>
                  <a:pt x="7996" y="41"/>
                  <a:pt x="7990" y="31"/>
                  <a:pt x="7982" y="24"/>
                </a:cubicBezTo>
                <a:cubicBezTo>
                  <a:pt x="7974" y="17"/>
                  <a:pt x="7964" y="14"/>
                  <a:pt x="7964" y="14"/>
                </a:cubicBezTo>
                <a:cubicBezTo>
                  <a:pt x="7964" y="14"/>
                  <a:pt x="7970" y="5"/>
                  <a:pt x="7986" y="2"/>
                </a:cubicBezTo>
                <a:cubicBezTo>
                  <a:pt x="7996" y="0"/>
                  <a:pt x="8014" y="1"/>
                  <a:pt x="8028" y="4"/>
                </a:cubicBezTo>
                <a:cubicBezTo>
                  <a:pt x="8058" y="10"/>
                  <a:pt x="8096" y="40"/>
                  <a:pt x="8096" y="40"/>
                </a:cubicBezTo>
                <a:cubicBezTo>
                  <a:pt x="8096" y="40"/>
                  <a:pt x="8123" y="64"/>
                  <a:pt x="8138" y="86"/>
                </a:cubicBezTo>
                <a:cubicBezTo>
                  <a:pt x="8150" y="105"/>
                  <a:pt x="8150" y="123"/>
                  <a:pt x="8150" y="123"/>
                </a:cubicBezTo>
                <a:cubicBezTo>
                  <a:pt x="8150" y="123"/>
                  <a:pt x="8149" y="127"/>
                  <a:pt x="8146" y="126"/>
                </a:cubicBezTo>
                <a:cubicBezTo>
                  <a:pt x="8143" y="125"/>
                  <a:pt x="8137" y="121"/>
                  <a:pt x="8137" y="121"/>
                </a:cubicBezTo>
                <a:lnTo>
                  <a:pt x="8043" y="45"/>
                </a:lnTo>
                <a:close/>
                <a:moveTo>
                  <a:pt x="8224" y="219"/>
                </a:moveTo>
                <a:cubicBezTo>
                  <a:pt x="8224" y="219"/>
                  <a:pt x="8261" y="183"/>
                  <a:pt x="8287" y="160"/>
                </a:cubicBezTo>
                <a:cubicBezTo>
                  <a:pt x="8302" y="147"/>
                  <a:pt x="8315" y="139"/>
                  <a:pt x="8315" y="139"/>
                </a:cubicBezTo>
                <a:cubicBezTo>
                  <a:pt x="8315" y="139"/>
                  <a:pt x="8302" y="134"/>
                  <a:pt x="8286" y="138"/>
                </a:cubicBezTo>
                <a:cubicBezTo>
                  <a:pt x="8269" y="142"/>
                  <a:pt x="8251" y="150"/>
                  <a:pt x="8231" y="162"/>
                </a:cubicBezTo>
                <a:cubicBezTo>
                  <a:pt x="8219" y="169"/>
                  <a:pt x="8204" y="183"/>
                  <a:pt x="8195" y="194"/>
                </a:cubicBezTo>
                <a:cubicBezTo>
                  <a:pt x="8182" y="209"/>
                  <a:pt x="8177" y="223"/>
                  <a:pt x="8177" y="223"/>
                </a:cubicBezTo>
                <a:cubicBezTo>
                  <a:pt x="8177" y="223"/>
                  <a:pt x="8171" y="233"/>
                  <a:pt x="8163" y="240"/>
                </a:cubicBezTo>
                <a:cubicBezTo>
                  <a:pt x="8155" y="247"/>
                  <a:pt x="8145" y="250"/>
                  <a:pt x="8145" y="250"/>
                </a:cubicBezTo>
                <a:cubicBezTo>
                  <a:pt x="8145" y="250"/>
                  <a:pt x="8151" y="259"/>
                  <a:pt x="8167" y="262"/>
                </a:cubicBezTo>
                <a:cubicBezTo>
                  <a:pt x="8177" y="264"/>
                  <a:pt x="8195" y="263"/>
                  <a:pt x="8209" y="260"/>
                </a:cubicBezTo>
                <a:cubicBezTo>
                  <a:pt x="8239" y="254"/>
                  <a:pt x="8277" y="224"/>
                  <a:pt x="8277" y="224"/>
                </a:cubicBezTo>
                <a:cubicBezTo>
                  <a:pt x="8277" y="224"/>
                  <a:pt x="8305" y="200"/>
                  <a:pt x="8319" y="178"/>
                </a:cubicBezTo>
                <a:cubicBezTo>
                  <a:pt x="8332" y="159"/>
                  <a:pt x="8331" y="141"/>
                  <a:pt x="8331" y="141"/>
                </a:cubicBezTo>
                <a:cubicBezTo>
                  <a:pt x="8331" y="141"/>
                  <a:pt x="8330" y="137"/>
                  <a:pt x="8327" y="137"/>
                </a:cubicBezTo>
                <a:cubicBezTo>
                  <a:pt x="8324" y="138"/>
                  <a:pt x="8318" y="143"/>
                  <a:pt x="8318" y="143"/>
                </a:cubicBezTo>
                <a:lnTo>
                  <a:pt x="8224" y="219"/>
                </a:lnTo>
                <a:close/>
                <a:moveTo>
                  <a:pt x="8224" y="45"/>
                </a:moveTo>
                <a:cubicBezTo>
                  <a:pt x="8224" y="45"/>
                  <a:pt x="8261" y="81"/>
                  <a:pt x="8287" y="103"/>
                </a:cubicBezTo>
                <a:cubicBezTo>
                  <a:pt x="8302" y="117"/>
                  <a:pt x="8315" y="125"/>
                  <a:pt x="8315" y="125"/>
                </a:cubicBezTo>
                <a:cubicBezTo>
                  <a:pt x="8315" y="125"/>
                  <a:pt x="8302" y="130"/>
                  <a:pt x="8286" y="126"/>
                </a:cubicBezTo>
                <a:cubicBezTo>
                  <a:pt x="8269" y="122"/>
                  <a:pt x="8251" y="114"/>
                  <a:pt x="8231" y="102"/>
                </a:cubicBezTo>
                <a:cubicBezTo>
                  <a:pt x="8219" y="95"/>
                  <a:pt x="8204" y="81"/>
                  <a:pt x="8195" y="70"/>
                </a:cubicBezTo>
                <a:cubicBezTo>
                  <a:pt x="8182" y="55"/>
                  <a:pt x="8177" y="41"/>
                  <a:pt x="8177" y="41"/>
                </a:cubicBezTo>
                <a:cubicBezTo>
                  <a:pt x="8177" y="41"/>
                  <a:pt x="8171" y="31"/>
                  <a:pt x="8163" y="24"/>
                </a:cubicBezTo>
                <a:cubicBezTo>
                  <a:pt x="8155" y="17"/>
                  <a:pt x="8145" y="14"/>
                  <a:pt x="8145" y="14"/>
                </a:cubicBezTo>
                <a:cubicBezTo>
                  <a:pt x="8145" y="14"/>
                  <a:pt x="8151" y="5"/>
                  <a:pt x="8167" y="2"/>
                </a:cubicBezTo>
                <a:cubicBezTo>
                  <a:pt x="8177" y="0"/>
                  <a:pt x="8195" y="1"/>
                  <a:pt x="8209" y="4"/>
                </a:cubicBezTo>
                <a:cubicBezTo>
                  <a:pt x="8239" y="10"/>
                  <a:pt x="8277" y="40"/>
                  <a:pt x="8277" y="40"/>
                </a:cubicBezTo>
                <a:cubicBezTo>
                  <a:pt x="8277" y="40"/>
                  <a:pt x="8305" y="64"/>
                  <a:pt x="8319" y="86"/>
                </a:cubicBezTo>
                <a:cubicBezTo>
                  <a:pt x="8332" y="105"/>
                  <a:pt x="8331" y="123"/>
                  <a:pt x="8331" y="123"/>
                </a:cubicBezTo>
                <a:cubicBezTo>
                  <a:pt x="8331" y="123"/>
                  <a:pt x="8330" y="127"/>
                  <a:pt x="8327" y="126"/>
                </a:cubicBezTo>
                <a:cubicBezTo>
                  <a:pt x="8324" y="125"/>
                  <a:pt x="8318" y="121"/>
                  <a:pt x="8318" y="121"/>
                </a:cubicBezTo>
                <a:lnTo>
                  <a:pt x="8224" y="45"/>
                </a:lnTo>
                <a:close/>
                <a:moveTo>
                  <a:pt x="8405" y="219"/>
                </a:moveTo>
                <a:cubicBezTo>
                  <a:pt x="8405" y="219"/>
                  <a:pt x="8442" y="183"/>
                  <a:pt x="8468" y="160"/>
                </a:cubicBezTo>
                <a:cubicBezTo>
                  <a:pt x="8483" y="147"/>
                  <a:pt x="8496" y="139"/>
                  <a:pt x="8496" y="139"/>
                </a:cubicBezTo>
                <a:cubicBezTo>
                  <a:pt x="8496" y="139"/>
                  <a:pt x="8484" y="134"/>
                  <a:pt x="8468" y="138"/>
                </a:cubicBezTo>
                <a:cubicBezTo>
                  <a:pt x="8450" y="142"/>
                  <a:pt x="8432" y="150"/>
                  <a:pt x="8413" y="162"/>
                </a:cubicBezTo>
                <a:cubicBezTo>
                  <a:pt x="8400" y="169"/>
                  <a:pt x="8385" y="183"/>
                  <a:pt x="8376" y="194"/>
                </a:cubicBezTo>
                <a:cubicBezTo>
                  <a:pt x="8363" y="209"/>
                  <a:pt x="8358" y="223"/>
                  <a:pt x="8358" y="223"/>
                </a:cubicBezTo>
                <a:cubicBezTo>
                  <a:pt x="8358" y="223"/>
                  <a:pt x="8352" y="233"/>
                  <a:pt x="8344" y="240"/>
                </a:cubicBezTo>
                <a:cubicBezTo>
                  <a:pt x="8336" y="247"/>
                  <a:pt x="8327" y="250"/>
                  <a:pt x="8327" y="250"/>
                </a:cubicBezTo>
                <a:cubicBezTo>
                  <a:pt x="8327" y="250"/>
                  <a:pt x="8332" y="259"/>
                  <a:pt x="8348" y="262"/>
                </a:cubicBezTo>
                <a:cubicBezTo>
                  <a:pt x="8358" y="264"/>
                  <a:pt x="8376" y="263"/>
                  <a:pt x="8390" y="260"/>
                </a:cubicBezTo>
                <a:cubicBezTo>
                  <a:pt x="8420" y="254"/>
                  <a:pt x="8458" y="224"/>
                  <a:pt x="8458" y="224"/>
                </a:cubicBezTo>
                <a:cubicBezTo>
                  <a:pt x="8458" y="224"/>
                  <a:pt x="8486" y="200"/>
                  <a:pt x="8500" y="178"/>
                </a:cubicBezTo>
                <a:cubicBezTo>
                  <a:pt x="8513" y="159"/>
                  <a:pt x="8513" y="141"/>
                  <a:pt x="8513" y="141"/>
                </a:cubicBezTo>
                <a:cubicBezTo>
                  <a:pt x="8513" y="141"/>
                  <a:pt x="8511" y="137"/>
                  <a:pt x="8508" y="137"/>
                </a:cubicBezTo>
                <a:cubicBezTo>
                  <a:pt x="8505" y="138"/>
                  <a:pt x="8499" y="143"/>
                  <a:pt x="8499" y="143"/>
                </a:cubicBezTo>
                <a:lnTo>
                  <a:pt x="8405" y="219"/>
                </a:lnTo>
                <a:close/>
                <a:moveTo>
                  <a:pt x="8405" y="45"/>
                </a:moveTo>
                <a:cubicBezTo>
                  <a:pt x="8405" y="45"/>
                  <a:pt x="8442" y="81"/>
                  <a:pt x="8468" y="103"/>
                </a:cubicBezTo>
                <a:cubicBezTo>
                  <a:pt x="8483" y="117"/>
                  <a:pt x="8496" y="125"/>
                  <a:pt x="8496" y="125"/>
                </a:cubicBezTo>
                <a:cubicBezTo>
                  <a:pt x="8496" y="125"/>
                  <a:pt x="8484" y="130"/>
                  <a:pt x="8468" y="126"/>
                </a:cubicBezTo>
                <a:cubicBezTo>
                  <a:pt x="8450" y="122"/>
                  <a:pt x="8432" y="114"/>
                  <a:pt x="8413" y="102"/>
                </a:cubicBezTo>
                <a:cubicBezTo>
                  <a:pt x="8400" y="95"/>
                  <a:pt x="8385" y="81"/>
                  <a:pt x="8376" y="70"/>
                </a:cubicBezTo>
                <a:cubicBezTo>
                  <a:pt x="8363" y="55"/>
                  <a:pt x="8358" y="41"/>
                  <a:pt x="8358" y="41"/>
                </a:cubicBezTo>
                <a:cubicBezTo>
                  <a:pt x="8358" y="41"/>
                  <a:pt x="8352" y="31"/>
                  <a:pt x="8344" y="24"/>
                </a:cubicBezTo>
                <a:cubicBezTo>
                  <a:pt x="8336" y="17"/>
                  <a:pt x="8327" y="14"/>
                  <a:pt x="8327" y="14"/>
                </a:cubicBezTo>
                <a:cubicBezTo>
                  <a:pt x="8327" y="14"/>
                  <a:pt x="8332" y="5"/>
                  <a:pt x="8348" y="2"/>
                </a:cubicBezTo>
                <a:cubicBezTo>
                  <a:pt x="8358" y="0"/>
                  <a:pt x="8376" y="1"/>
                  <a:pt x="8390" y="4"/>
                </a:cubicBezTo>
                <a:cubicBezTo>
                  <a:pt x="8420" y="10"/>
                  <a:pt x="8458" y="40"/>
                  <a:pt x="8458" y="40"/>
                </a:cubicBezTo>
                <a:cubicBezTo>
                  <a:pt x="8458" y="40"/>
                  <a:pt x="8486" y="64"/>
                  <a:pt x="8500" y="86"/>
                </a:cubicBezTo>
                <a:cubicBezTo>
                  <a:pt x="8513" y="105"/>
                  <a:pt x="8513" y="123"/>
                  <a:pt x="8513" y="123"/>
                </a:cubicBezTo>
                <a:cubicBezTo>
                  <a:pt x="8513" y="123"/>
                  <a:pt x="8511" y="127"/>
                  <a:pt x="8508" y="126"/>
                </a:cubicBezTo>
                <a:cubicBezTo>
                  <a:pt x="8505" y="125"/>
                  <a:pt x="8499" y="121"/>
                  <a:pt x="8499" y="121"/>
                </a:cubicBezTo>
                <a:lnTo>
                  <a:pt x="8405" y="45"/>
                </a:lnTo>
                <a:close/>
                <a:moveTo>
                  <a:pt x="8586" y="219"/>
                </a:moveTo>
                <a:cubicBezTo>
                  <a:pt x="8586" y="219"/>
                  <a:pt x="8623" y="183"/>
                  <a:pt x="8649" y="160"/>
                </a:cubicBezTo>
                <a:cubicBezTo>
                  <a:pt x="8664" y="147"/>
                  <a:pt x="8677" y="139"/>
                  <a:pt x="8677" y="139"/>
                </a:cubicBezTo>
                <a:cubicBezTo>
                  <a:pt x="8677" y="139"/>
                  <a:pt x="8665" y="134"/>
                  <a:pt x="8649" y="138"/>
                </a:cubicBezTo>
                <a:cubicBezTo>
                  <a:pt x="8631" y="142"/>
                  <a:pt x="8613" y="150"/>
                  <a:pt x="8594" y="162"/>
                </a:cubicBezTo>
                <a:cubicBezTo>
                  <a:pt x="8581" y="169"/>
                  <a:pt x="8566" y="183"/>
                  <a:pt x="8557" y="194"/>
                </a:cubicBezTo>
                <a:cubicBezTo>
                  <a:pt x="8545" y="209"/>
                  <a:pt x="8539" y="223"/>
                  <a:pt x="8539" y="223"/>
                </a:cubicBezTo>
                <a:cubicBezTo>
                  <a:pt x="8539" y="223"/>
                  <a:pt x="8533" y="233"/>
                  <a:pt x="8526" y="240"/>
                </a:cubicBezTo>
                <a:cubicBezTo>
                  <a:pt x="8517" y="247"/>
                  <a:pt x="8508" y="250"/>
                  <a:pt x="8508" y="250"/>
                </a:cubicBezTo>
                <a:cubicBezTo>
                  <a:pt x="8508" y="250"/>
                  <a:pt x="8513" y="259"/>
                  <a:pt x="8529" y="262"/>
                </a:cubicBezTo>
                <a:cubicBezTo>
                  <a:pt x="8540" y="264"/>
                  <a:pt x="8557" y="263"/>
                  <a:pt x="8572" y="260"/>
                </a:cubicBezTo>
                <a:cubicBezTo>
                  <a:pt x="8601" y="254"/>
                  <a:pt x="8640" y="224"/>
                  <a:pt x="8640" y="224"/>
                </a:cubicBezTo>
                <a:cubicBezTo>
                  <a:pt x="8640" y="224"/>
                  <a:pt x="8667" y="200"/>
                  <a:pt x="8681" y="178"/>
                </a:cubicBezTo>
                <a:cubicBezTo>
                  <a:pt x="8694" y="159"/>
                  <a:pt x="8694" y="141"/>
                  <a:pt x="8694" y="141"/>
                </a:cubicBezTo>
                <a:cubicBezTo>
                  <a:pt x="8694" y="141"/>
                  <a:pt x="8692" y="137"/>
                  <a:pt x="8690" y="137"/>
                </a:cubicBezTo>
                <a:cubicBezTo>
                  <a:pt x="8686" y="138"/>
                  <a:pt x="8680" y="143"/>
                  <a:pt x="8680" y="143"/>
                </a:cubicBezTo>
                <a:lnTo>
                  <a:pt x="8586" y="219"/>
                </a:lnTo>
                <a:close/>
                <a:moveTo>
                  <a:pt x="8586" y="45"/>
                </a:moveTo>
                <a:cubicBezTo>
                  <a:pt x="8586" y="45"/>
                  <a:pt x="8623" y="81"/>
                  <a:pt x="8649" y="103"/>
                </a:cubicBezTo>
                <a:cubicBezTo>
                  <a:pt x="8664" y="117"/>
                  <a:pt x="8677" y="125"/>
                  <a:pt x="8677" y="125"/>
                </a:cubicBezTo>
                <a:cubicBezTo>
                  <a:pt x="8677" y="125"/>
                  <a:pt x="8665" y="130"/>
                  <a:pt x="8649" y="126"/>
                </a:cubicBezTo>
                <a:cubicBezTo>
                  <a:pt x="8631" y="122"/>
                  <a:pt x="8613" y="114"/>
                  <a:pt x="8594" y="102"/>
                </a:cubicBezTo>
                <a:cubicBezTo>
                  <a:pt x="8581" y="95"/>
                  <a:pt x="8566" y="81"/>
                  <a:pt x="8557" y="70"/>
                </a:cubicBezTo>
                <a:cubicBezTo>
                  <a:pt x="8545" y="55"/>
                  <a:pt x="8539" y="41"/>
                  <a:pt x="8539" y="41"/>
                </a:cubicBezTo>
                <a:cubicBezTo>
                  <a:pt x="8539" y="41"/>
                  <a:pt x="8533" y="31"/>
                  <a:pt x="8526" y="24"/>
                </a:cubicBezTo>
                <a:cubicBezTo>
                  <a:pt x="8517" y="17"/>
                  <a:pt x="8508" y="14"/>
                  <a:pt x="8508" y="14"/>
                </a:cubicBezTo>
                <a:cubicBezTo>
                  <a:pt x="8508" y="14"/>
                  <a:pt x="8513" y="5"/>
                  <a:pt x="8529" y="2"/>
                </a:cubicBezTo>
                <a:cubicBezTo>
                  <a:pt x="8540" y="0"/>
                  <a:pt x="8557" y="1"/>
                  <a:pt x="8572" y="4"/>
                </a:cubicBezTo>
                <a:cubicBezTo>
                  <a:pt x="8601" y="10"/>
                  <a:pt x="8640" y="40"/>
                  <a:pt x="8640" y="40"/>
                </a:cubicBezTo>
                <a:cubicBezTo>
                  <a:pt x="8640" y="40"/>
                  <a:pt x="8667" y="64"/>
                  <a:pt x="8681" y="86"/>
                </a:cubicBezTo>
                <a:cubicBezTo>
                  <a:pt x="8694" y="105"/>
                  <a:pt x="8694" y="123"/>
                  <a:pt x="8694" y="123"/>
                </a:cubicBezTo>
                <a:cubicBezTo>
                  <a:pt x="8694" y="123"/>
                  <a:pt x="8692" y="127"/>
                  <a:pt x="8690" y="126"/>
                </a:cubicBezTo>
                <a:cubicBezTo>
                  <a:pt x="8686" y="125"/>
                  <a:pt x="8680" y="121"/>
                  <a:pt x="8680" y="121"/>
                </a:cubicBezTo>
                <a:lnTo>
                  <a:pt x="8586" y="45"/>
                </a:lnTo>
                <a:close/>
                <a:moveTo>
                  <a:pt x="823" y="219"/>
                </a:moveTo>
                <a:cubicBezTo>
                  <a:pt x="823" y="219"/>
                  <a:pt x="860" y="183"/>
                  <a:pt x="886" y="160"/>
                </a:cubicBezTo>
                <a:cubicBezTo>
                  <a:pt x="901" y="147"/>
                  <a:pt x="914" y="139"/>
                  <a:pt x="914" y="139"/>
                </a:cubicBezTo>
                <a:cubicBezTo>
                  <a:pt x="914" y="139"/>
                  <a:pt x="901" y="134"/>
                  <a:pt x="885" y="138"/>
                </a:cubicBezTo>
                <a:cubicBezTo>
                  <a:pt x="868" y="142"/>
                  <a:pt x="850" y="150"/>
                  <a:pt x="830" y="162"/>
                </a:cubicBezTo>
                <a:cubicBezTo>
                  <a:pt x="818" y="169"/>
                  <a:pt x="803" y="183"/>
                  <a:pt x="794" y="194"/>
                </a:cubicBezTo>
                <a:cubicBezTo>
                  <a:pt x="781" y="209"/>
                  <a:pt x="776" y="223"/>
                  <a:pt x="776" y="223"/>
                </a:cubicBezTo>
                <a:cubicBezTo>
                  <a:pt x="776" y="223"/>
                  <a:pt x="770" y="233"/>
                  <a:pt x="762" y="240"/>
                </a:cubicBezTo>
                <a:cubicBezTo>
                  <a:pt x="754" y="247"/>
                  <a:pt x="744" y="250"/>
                  <a:pt x="744" y="250"/>
                </a:cubicBezTo>
                <a:cubicBezTo>
                  <a:pt x="744" y="250"/>
                  <a:pt x="750" y="259"/>
                  <a:pt x="766" y="262"/>
                </a:cubicBezTo>
                <a:cubicBezTo>
                  <a:pt x="776" y="264"/>
                  <a:pt x="794" y="263"/>
                  <a:pt x="808" y="260"/>
                </a:cubicBezTo>
                <a:cubicBezTo>
                  <a:pt x="838" y="254"/>
                  <a:pt x="876" y="224"/>
                  <a:pt x="876" y="224"/>
                </a:cubicBezTo>
                <a:cubicBezTo>
                  <a:pt x="876" y="224"/>
                  <a:pt x="904" y="200"/>
                  <a:pt x="918" y="178"/>
                </a:cubicBezTo>
                <a:cubicBezTo>
                  <a:pt x="931" y="159"/>
                  <a:pt x="930" y="141"/>
                  <a:pt x="930" y="141"/>
                </a:cubicBezTo>
                <a:cubicBezTo>
                  <a:pt x="930" y="141"/>
                  <a:pt x="929" y="137"/>
                  <a:pt x="926" y="137"/>
                </a:cubicBezTo>
                <a:cubicBezTo>
                  <a:pt x="923" y="138"/>
                  <a:pt x="917" y="143"/>
                  <a:pt x="917" y="143"/>
                </a:cubicBezTo>
                <a:lnTo>
                  <a:pt x="823" y="219"/>
                </a:lnTo>
                <a:close/>
                <a:moveTo>
                  <a:pt x="823" y="45"/>
                </a:moveTo>
                <a:cubicBezTo>
                  <a:pt x="823" y="45"/>
                  <a:pt x="860" y="81"/>
                  <a:pt x="886" y="103"/>
                </a:cubicBezTo>
                <a:cubicBezTo>
                  <a:pt x="901" y="117"/>
                  <a:pt x="914" y="125"/>
                  <a:pt x="914" y="125"/>
                </a:cubicBezTo>
                <a:cubicBezTo>
                  <a:pt x="914" y="125"/>
                  <a:pt x="901" y="130"/>
                  <a:pt x="885" y="126"/>
                </a:cubicBezTo>
                <a:cubicBezTo>
                  <a:pt x="868" y="122"/>
                  <a:pt x="850" y="114"/>
                  <a:pt x="830" y="102"/>
                </a:cubicBezTo>
                <a:cubicBezTo>
                  <a:pt x="818" y="95"/>
                  <a:pt x="803" y="81"/>
                  <a:pt x="794" y="70"/>
                </a:cubicBezTo>
                <a:cubicBezTo>
                  <a:pt x="781" y="55"/>
                  <a:pt x="776" y="41"/>
                  <a:pt x="776" y="41"/>
                </a:cubicBezTo>
                <a:cubicBezTo>
                  <a:pt x="776" y="41"/>
                  <a:pt x="770" y="31"/>
                  <a:pt x="762" y="24"/>
                </a:cubicBezTo>
                <a:cubicBezTo>
                  <a:pt x="754" y="17"/>
                  <a:pt x="744" y="14"/>
                  <a:pt x="744" y="14"/>
                </a:cubicBezTo>
                <a:cubicBezTo>
                  <a:pt x="744" y="14"/>
                  <a:pt x="750" y="5"/>
                  <a:pt x="766" y="2"/>
                </a:cubicBezTo>
                <a:cubicBezTo>
                  <a:pt x="776" y="0"/>
                  <a:pt x="794" y="1"/>
                  <a:pt x="808" y="4"/>
                </a:cubicBezTo>
                <a:cubicBezTo>
                  <a:pt x="838" y="10"/>
                  <a:pt x="876" y="40"/>
                  <a:pt x="876" y="40"/>
                </a:cubicBezTo>
                <a:cubicBezTo>
                  <a:pt x="876" y="40"/>
                  <a:pt x="904" y="64"/>
                  <a:pt x="918" y="86"/>
                </a:cubicBezTo>
                <a:cubicBezTo>
                  <a:pt x="931" y="105"/>
                  <a:pt x="930" y="123"/>
                  <a:pt x="930" y="123"/>
                </a:cubicBezTo>
                <a:cubicBezTo>
                  <a:pt x="930" y="123"/>
                  <a:pt x="929" y="127"/>
                  <a:pt x="926" y="126"/>
                </a:cubicBezTo>
                <a:cubicBezTo>
                  <a:pt x="923" y="125"/>
                  <a:pt x="917" y="121"/>
                  <a:pt x="917" y="121"/>
                </a:cubicBezTo>
                <a:lnTo>
                  <a:pt x="823" y="45"/>
                </a:lnTo>
                <a:close/>
                <a:moveTo>
                  <a:pt x="1004" y="219"/>
                </a:moveTo>
                <a:cubicBezTo>
                  <a:pt x="1004" y="219"/>
                  <a:pt x="1041" y="183"/>
                  <a:pt x="1067" y="160"/>
                </a:cubicBezTo>
                <a:cubicBezTo>
                  <a:pt x="1082" y="147"/>
                  <a:pt x="1095" y="139"/>
                  <a:pt x="1095" y="139"/>
                </a:cubicBezTo>
                <a:cubicBezTo>
                  <a:pt x="1095" y="139"/>
                  <a:pt x="1082" y="134"/>
                  <a:pt x="1067" y="138"/>
                </a:cubicBezTo>
                <a:cubicBezTo>
                  <a:pt x="1049" y="142"/>
                  <a:pt x="1031" y="150"/>
                  <a:pt x="1012" y="162"/>
                </a:cubicBezTo>
                <a:cubicBezTo>
                  <a:pt x="999" y="169"/>
                  <a:pt x="984" y="183"/>
                  <a:pt x="975" y="194"/>
                </a:cubicBezTo>
                <a:cubicBezTo>
                  <a:pt x="962" y="209"/>
                  <a:pt x="957" y="223"/>
                  <a:pt x="957" y="223"/>
                </a:cubicBezTo>
                <a:cubicBezTo>
                  <a:pt x="957" y="223"/>
                  <a:pt x="951" y="233"/>
                  <a:pt x="943" y="240"/>
                </a:cubicBezTo>
                <a:cubicBezTo>
                  <a:pt x="935" y="247"/>
                  <a:pt x="925" y="250"/>
                  <a:pt x="925" y="250"/>
                </a:cubicBezTo>
                <a:cubicBezTo>
                  <a:pt x="925" y="250"/>
                  <a:pt x="931" y="259"/>
                  <a:pt x="947" y="262"/>
                </a:cubicBezTo>
                <a:cubicBezTo>
                  <a:pt x="957" y="264"/>
                  <a:pt x="975" y="263"/>
                  <a:pt x="989" y="260"/>
                </a:cubicBezTo>
                <a:cubicBezTo>
                  <a:pt x="1019" y="254"/>
                  <a:pt x="1057" y="224"/>
                  <a:pt x="1057" y="224"/>
                </a:cubicBezTo>
                <a:cubicBezTo>
                  <a:pt x="1057" y="224"/>
                  <a:pt x="1085" y="200"/>
                  <a:pt x="1099" y="178"/>
                </a:cubicBezTo>
                <a:cubicBezTo>
                  <a:pt x="1112" y="159"/>
                  <a:pt x="1112" y="141"/>
                  <a:pt x="1112" y="141"/>
                </a:cubicBezTo>
                <a:cubicBezTo>
                  <a:pt x="1112" y="141"/>
                  <a:pt x="1110" y="137"/>
                  <a:pt x="1107" y="137"/>
                </a:cubicBezTo>
                <a:cubicBezTo>
                  <a:pt x="1104" y="138"/>
                  <a:pt x="1098" y="143"/>
                  <a:pt x="1098" y="143"/>
                </a:cubicBezTo>
                <a:lnTo>
                  <a:pt x="1004" y="219"/>
                </a:lnTo>
                <a:close/>
                <a:moveTo>
                  <a:pt x="1004" y="45"/>
                </a:moveTo>
                <a:cubicBezTo>
                  <a:pt x="1004" y="45"/>
                  <a:pt x="1041" y="81"/>
                  <a:pt x="1067" y="103"/>
                </a:cubicBezTo>
                <a:cubicBezTo>
                  <a:pt x="1082" y="117"/>
                  <a:pt x="1095" y="125"/>
                  <a:pt x="1095" y="125"/>
                </a:cubicBezTo>
                <a:cubicBezTo>
                  <a:pt x="1095" y="125"/>
                  <a:pt x="1082" y="130"/>
                  <a:pt x="1067" y="126"/>
                </a:cubicBezTo>
                <a:cubicBezTo>
                  <a:pt x="1049" y="122"/>
                  <a:pt x="1031" y="114"/>
                  <a:pt x="1012" y="102"/>
                </a:cubicBezTo>
                <a:cubicBezTo>
                  <a:pt x="999" y="95"/>
                  <a:pt x="984" y="81"/>
                  <a:pt x="975" y="70"/>
                </a:cubicBezTo>
                <a:cubicBezTo>
                  <a:pt x="962" y="55"/>
                  <a:pt x="957" y="41"/>
                  <a:pt x="957" y="41"/>
                </a:cubicBezTo>
                <a:cubicBezTo>
                  <a:pt x="957" y="41"/>
                  <a:pt x="951" y="31"/>
                  <a:pt x="943" y="24"/>
                </a:cubicBezTo>
                <a:cubicBezTo>
                  <a:pt x="935" y="17"/>
                  <a:pt x="925" y="14"/>
                  <a:pt x="925" y="14"/>
                </a:cubicBezTo>
                <a:cubicBezTo>
                  <a:pt x="925" y="14"/>
                  <a:pt x="931" y="5"/>
                  <a:pt x="947" y="2"/>
                </a:cubicBezTo>
                <a:cubicBezTo>
                  <a:pt x="957" y="0"/>
                  <a:pt x="975" y="1"/>
                  <a:pt x="989" y="4"/>
                </a:cubicBezTo>
                <a:cubicBezTo>
                  <a:pt x="1019" y="10"/>
                  <a:pt x="1057" y="40"/>
                  <a:pt x="1057" y="40"/>
                </a:cubicBezTo>
                <a:cubicBezTo>
                  <a:pt x="1057" y="40"/>
                  <a:pt x="1085" y="64"/>
                  <a:pt x="1099" y="86"/>
                </a:cubicBezTo>
                <a:cubicBezTo>
                  <a:pt x="1112" y="105"/>
                  <a:pt x="1112" y="123"/>
                  <a:pt x="1112" y="123"/>
                </a:cubicBezTo>
                <a:cubicBezTo>
                  <a:pt x="1112" y="123"/>
                  <a:pt x="1110" y="127"/>
                  <a:pt x="1107" y="126"/>
                </a:cubicBezTo>
                <a:cubicBezTo>
                  <a:pt x="1104" y="125"/>
                  <a:pt x="1098" y="121"/>
                  <a:pt x="1098" y="121"/>
                </a:cubicBezTo>
                <a:lnTo>
                  <a:pt x="1004" y="45"/>
                </a:lnTo>
                <a:close/>
                <a:moveTo>
                  <a:pt x="1185" y="219"/>
                </a:moveTo>
                <a:cubicBezTo>
                  <a:pt x="1185" y="219"/>
                  <a:pt x="1222" y="183"/>
                  <a:pt x="1248" y="160"/>
                </a:cubicBezTo>
                <a:cubicBezTo>
                  <a:pt x="1263" y="147"/>
                  <a:pt x="1276" y="139"/>
                  <a:pt x="1276" y="139"/>
                </a:cubicBezTo>
                <a:cubicBezTo>
                  <a:pt x="1276" y="139"/>
                  <a:pt x="1264" y="134"/>
                  <a:pt x="1248" y="138"/>
                </a:cubicBezTo>
                <a:cubicBezTo>
                  <a:pt x="1230" y="142"/>
                  <a:pt x="1212" y="150"/>
                  <a:pt x="1193" y="162"/>
                </a:cubicBezTo>
                <a:cubicBezTo>
                  <a:pt x="1180" y="169"/>
                  <a:pt x="1165" y="183"/>
                  <a:pt x="1156" y="194"/>
                </a:cubicBezTo>
                <a:cubicBezTo>
                  <a:pt x="1144" y="209"/>
                  <a:pt x="1138" y="223"/>
                  <a:pt x="1138" y="223"/>
                </a:cubicBezTo>
                <a:cubicBezTo>
                  <a:pt x="1138" y="223"/>
                  <a:pt x="1132" y="233"/>
                  <a:pt x="1125" y="240"/>
                </a:cubicBezTo>
                <a:cubicBezTo>
                  <a:pt x="1116" y="247"/>
                  <a:pt x="1107" y="250"/>
                  <a:pt x="1107" y="250"/>
                </a:cubicBezTo>
                <a:cubicBezTo>
                  <a:pt x="1107" y="250"/>
                  <a:pt x="1112" y="259"/>
                  <a:pt x="1128" y="262"/>
                </a:cubicBezTo>
                <a:cubicBezTo>
                  <a:pt x="1139" y="264"/>
                  <a:pt x="1156" y="263"/>
                  <a:pt x="1171" y="260"/>
                </a:cubicBezTo>
                <a:cubicBezTo>
                  <a:pt x="1200" y="254"/>
                  <a:pt x="1239" y="224"/>
                  <a:pt x="1239" y="224"/>
                </a:cubicBezTo>
                <a:cubicBezTo>
                  <a:pt x="1239" y="224"/>
                  <a:pt x="1266" y="200"/>
                  <a:pt x="1280" y="178"/>
                </a:cubicBezTo>
                <a:cubicBezTo>
                  <a:pt x="1293" y="159"/>
                  <a:pt x="1293" y="141"/>
                  <a:pt x="1293" y="141"/>
                </a:cubicBezTo>
                <a:cubicBezTo>
                  <a:pt x="1293" y="141"/>
                  <a:pt x="1291" y="137"/>
                  <a:pt x="1289" y="137"/>
                </a:cubicBezTo>
                <a:cubicBezTo>
                  <a:pt x="1285" y="138"/>
                  <a:pt x="1279" y="143"/>
                  <a:pt x="1279" y="143"/>
                </a:cubicBezTo>
                <a:lnTo>
                  <a:pt x="1185" y="219"/>
                </a:lnTo>
                <a:close/>
                <a:moveTo>
                  <a:pt x="1185" y="45"/>
                </a:moveTo>
                <a:cubicBezTo>
                  <a:pt x="1185" y="45"/>
                  <a:pt x="1222" y="81"/>
                  <a:pt x="1248" y="103"/>
                </a:cubicBezTo>
                <a:cubicBezTo>
                  <a:pt x="1263" y="117"/>
                  <a:pt x="1276" y="125"/>
                  <a:pt x="1276" y="125"/>
                </a:cubicBezTo>
                <a:cubicBezTo>
                  <a:pt x="1276" y="125"/>
                  <a:pt x="1264" y="130"/>
                  <a:pt x="1248" y="126"/>
                </a:cubicBezTo>
                <a:cubicBezTo>
                  <a:pt x="1230" y="122"/>
                  <a:pt x="1212" y="114"/>
                  <a:pt x="1193" y="102"/>
                </a:cubicBezTo>
                <a:cubicBezTo>
                  <a:pt x="1180" y="95"/>
                  <a:pt x="1165" y="81"/>
                  <a:pt x="1156" y="70"/>
                </a:cubicBezTo>
                <a:cubicBezTo>
                  <a:pt x="1144" y="55"/>
                  <a:pt x="1138" y="41"/>
                  <a:pt x="1138" y="41"/>
                </a:cubicBezTo>
                <a:cubicBezTo>
                  <a:pt x="1138" y="41"/>
                  <a:pt x="1132" y="31"/>
                  <a:pt x="1125" y="24"/>
                </a:cubicBezTo>
                <a:cubicBezTo>
                  <a:pt x="1116" y="17"/>
                  <a:pt x="1107" y="14"/>
                  <a:pt x="1107" y="14"/>
                </a:cubicBezTo>
                <a:cubicBezTo>
                  <a:pt x="1107" y="14"/>
                  <a:pt x="1112" y="5"/>
                  <a:pt x="1128" y="2"/>
                </a:cubicBezTo>
                <a:cubicBezTo>
                  <a:pt x="1139" y="0"/>
                  <a:pt x="1156" y="1"/>
                  <a:pt x="1171" y="4"/>
                </a:cubicBezTo>
                <a:cubicBezTo>
                  <a:pt x="1200" y="10"/>
                  <a:pt x="1239" y="40"/>
                  <a:pt x="1239" y="40"/>
                </a:cubicBezTo>
                <a:cubicBezTo>
                  <a:pt x="1239" y="40"/>
                  <a:pt x="1266" y="64"/>
                  <a:pt x="1280" y="86"/>
                </a:cubicBezTo>
                <a:cubicBezTo>
                  <a:pt x="1293" y="105"/>
                  <a:pt x="1293" y="123"/>
                  <a:pt x="1293" y="123"/>
                </a:cubicBezTo>
                <a:cubicBezTo>
                  <a:pt x="1293" y="123"/>
                  <a:pt x="1291" y="127"/>
                  <a:pt x="1289" y="126"/>
                </a:cubicBezTo>
                <a:cubicBezTo>
                  <a:pt x="1285" y="125"/>
                  <a:pt x="1279" y="121"/>
                  <a:pt x="1279" y="121"/>
                </a:cubicBezTo>
                <a:lnTo>
                  <a:pt x="1185" y="45"/>
                </a:lnTo>
                <a:close/>
                <a:moveTo>
                  <a:pt x="1366" y="219"/>
                </a:moveTo>
                <a:cubicBezTo>
                  <a:pt x="1366" y="219"/>
                  <a:pt x="1403" y="183"/>
                  <a:pt x="1429" y="160"/>
                </a:cubicBezTo>
                <a:cubicBezTo>
                  <a:pt x="1444" y="147"/>
                  <a:pt x="1457" y="139"/>
                  <a:pt x="1457" y="139"/>
                </a:cubicBezTo>
                <a:cubicBezTo>
                  <a:pt x="1457" y="139"/>
                  <a:pt x="1445" y="134"/>
                  <a:pt x="1429" y="138"/>
                </a:cubicBezTo>
                <a:cubicBezTo>
                  <a:pt x="1411" y="142"/>
                  <a:pt x="1393" y="150"/>
                  <a:pt x="1374" y="162"/>
                </a:cubicBezTo>
                <a:cubicBezTo>
                  <a:pt x="1362" y="169"/>
                  <a:pt x="1346" y="183"/>
                  <a:pt x="1337" y="194"/>
                </a:cubicBezTo>
                <a:cubicBezTo>
                  <a:pt x="1325" y="209"/>
                  <a:pt x="1319" y="223"/>
                  <a:pt x="1319" y="223"/>
                </a:cubicBezTo>
                <a:cubicBezTo>
                  <a:pt x="1319" y="223"/>
                  <a:pt x="1313" y="233"/>
                  <a:pt x="1306" y="240"/>
                </a:cubicBezTo>
                <a:cubicBezTo>
                  <a:pt x="1298" y="247"/>
                  <a:pt x="1288" y="250"/>
                  <a:pt x="1288" y="250"/>
                </a:cubicBezTo>
                <a:cubicBezTo>
                  <a:pt x="1288" y="250"/>
                  <a:pt x="1293" y="259"/>
                  <a:pt x="1309" y="262"/>
                </a:cubicBezTo>
                <a:cubicBezTo>
                  <a:pt x="1320" y="264"/>
                  <a:pt x="1337" y="263"/>
                  <a:pt x="1352" y="260"/>
                </a:cubicBezTo>
                <a:cubicBezTo>
                  <a:pt x="1381" y="254"/>
                  <a:pt x="1420" y="224"/>
                  <a:pt x="1420" y="224"/>
                </a:cubicBezTo>
                <a:cubicBezTo>
                  <a:pt x="1420" y="224"/>
                  <a:pt x="1447" y="200"/>
                  <a:pt x="1461" y="178"/>
                </a:cubicBezTo>
                <a:cubicBezTo>
                  <a:pt x="1474" y="159"/>
                  <a:pt x="1474" y="141"/>
                  <a:pt x="1474" y="141"/>
                </a:cubicBezTo>
                <a:cubicBezTo>
                  <a:pt x="1474" y="141"/>
                  <a:pt x="1472" y="137"/>
                  <a:pt x="1470" y="137"/>
                </a:cubicBezTo>
                <a:cubicBezTo>
                  <a:pt x="1466" y="138"/>
                  <a:pt x="1461" y="143"/>
                  <a:pt x="1461" y="143"/>
                </a:cubicBezTo>
                <a:lnTo>
                  <a:pt x="1366" y="219"/>
                </a:lnTo>
                <a:close/>
                <a:moveTo>
                  <a:pt x="1366" y="45"/>
                </a:moveTo>
                <a:cubicBezTo>
                  <a:pt x="1366" y="45"/>
                  <a:pt x="1403" y="81"/>
                  <a:pt x="1429" y="103"/>
                </a:cubicBezTo>
                <a:cubicBezTo>
                  <a:pt x="1444" y="117"/>
                  <a:pt x="1457" y="125"/>
                  <a:pt x="1457" y="125"/>
                </a:cubicBezTo>
                <a:cubicBezTo>
                  <a:pt x="1457" y="125"/>
                  <a:pt x="1445" y="130"/>
                  <a:pt x="1429" y="126"/>
                </a:cubicBezTo>
                <a:cubicBezTo>
                  <a:pt x="1411" y="122"/>
                  <a:pt x="1393" y="114"/>
                  <a:pt x="1374" y="102"/>
                </a:cubicBezTo>
                <a:cubicBezTo>
                  <a:pt x="1362" y="95"/>
                  <a:pt x="1346" y="81"/>
                  <a:pt x="1337" y="70"/>
                </a:cubicBezTo>
                <a:cubicBezTo>
                  <a:pt x="1325" y="55"/>
                  <a:pt x="1319" y="41"/>
                  <a:pt x="1319" y="41"/>
                </a:cubicBezTo>
                <a:cubicBezTo>
                  <a:pt x="1319" y="41"/>
                  <a:pt x="1313" y="31"/>
                  <a:pt x="1306" y="24"/>
                </a:cubicBezTo>
                <a:cubicBezTo>
                  <a:pt x="1298" y="17"/>
                  <a:pt x="1288" y="14"/>
                  <a:pt x="1288" y="14"/>
                </a:cubicBezTo>
                <a:cubicBezTo>
                  <a:pt x="1288" y="14"/>
                  <a:pt x="1293" y="5"/>
                  <a:pt x="1309" y="2"/>
                </a:cubicBezTo>
                <a:cubicBezTo>
                  <a:pt x="1320" y="0"/>
                  <a:pt x="1337" y="1"/>
                  <a:pt x="1352" y="4"/>
                </a:cubicBezTo>
                <a:cubicBezTo>
                  <a:pt x="1381" y="10"/>
                  <a:pt x="1420" y="40"/>
                  <a:pt x="1420" y="40"/>
                </a:cubicBezTo>
                <a:cubicBezTo>
                  <a:pt x="1420" y="40"/>
                  <a:pt x="1447" y="64"/>
                  <a:pt x="1461" y="86"/>
                </a:cubicBezTo>
                <a:cubicBezTo>
                  <a:pt x="1474" y="105"/>
                  <a:pt x="1474" y="123"/>
                  <a:pt x="1474" y="123"/>
                </a:cubicBezTo>
                <a:cubicBezTo>
                  <a:pt x="1474" y="123"/>
                  <a:pt x="1472" y="127"/>
                  <a:pt x="1470" y="126"/>
                </a:cubicBezTo>
                <a:cubicBezTo>
                  <a:pt x="1466" y="125"/>
                  <a:pt x="1461" y="121"/>
                  <a:pt x="1461" y="121"/>
                </a:cubicBezTo>
                <a:lnTo>
                  <a:pt x="1366" y="45"/>
                </a:lnTo>
                <a:close/>
                <a:moveTo>
                  <a:pt x="1547" y="219"/>
                </a:moveTo>
                <a:cubicBezTo>
                  <a:pt x="1547" y="219"/>
                  <a:pt x="1584" y="183"/>
                  <a:pt x="1610" y="160"/>
                </a:cubicBezTo>
                <a:cubicBezTo>
                  <a:pt x="1625" y="147"/>
                  <a:pt x="1639" y="139"/>
                  <a:pt x="1639" y="139"/>
                </a:cubicBezTo>
                <a:cubicBezTo>
                  <a:pt x="1639" y="139"/>
                  <a:pt x="1626" y="134"/>
                  <a:pt x="1610" y="138"/>
                </a:cubicBezTo>
                <a:cubicBezTo>
                  <a:pt x="1592" y="142"/>
                  <a:pt x="1575" y="150"/>
                  <a:pt x="1555" y="162"/>
                </a:cubicBezTo>
                <a:cubicBezTo>
                  <a:pt x="1543" y="169"/>
                  <a:pt x="1527" y="183"/>
                  <a:pt x="1518" y="194"/>
                </a:cubicBezTo>
                <a:cubicBezTo>
                  <a:pt x="1506" y="209"/>
                  <a:pt x="1500" y="223"/>
                  <a:pt x="1500" y="223"/>
                </a:cubicBezTo>
                <a:cubicBezTo>
                  <a:pt x="1500" y="223"/>
                  <a:pt x="1494" y="233"/>
                  <a:pt x="1487" y="240"/>
                </a:cubicBezTo>
                <a:cubicBezTo>
                  <a:pt x="1479" y="247"/>
                  <a:pt x="1469" y="250"/>
                  <a:pt x="1469" y="250"/>
                </a:cubicBezTo>
                <a:cubicBezTo>
                  <a:pt x="1469" y="250"/>
                  <a:pt x="1474" y="259"/>
                  <a:pt x="1490" y="262"/>
                </a:cubicBezTo>
                <a:cubicBezTo>
                  <a:pt x="1501" y="264"/>
                  <a:pt x="1518" y="263"/>
                  <a:pt x="1533" y="260"/>
                </a:cubicBezTo>
                <a:cubicBezTo>
                  <a:pt x="1562" y="254"/>
                  <a:pt x="1601" y="224"/>
                  <a:pt x="1601" y="224"/>
                </a:cubicBezTo>
                <a:cubicBezTo>
                  <a:pt x="1601" y="224"/>
                  <a:pt x="1628" y="200"/>
                  <a:pt x="1642" y="178"/>
                </a:cubicBezTo>
                <a:cubicBezTo>
                  <a:pt x="1655" y="159"/>
                  <a:pt x="1655" y="141"/>
                  <a:pt x="1655" y="141"/>
                </a:cubicBezTo>
                <a:cubicBezTo>
                  <a:pt x="1655" y="141"/>
                  <a:pt x="1654" y="137"/>
                  <a:pt x="1651" y="137"/>
                </a:cubicBezTo>
                <a:cubicBezTo>
                  <a:pt x="1648" y="138"/>
                  <a:pt x="1642" y="143"/>
                  <a:pt x="1642" y="143"/>
                </a:cubicBezTo>
                <a:lnTo>
                  <a:pt x="1547" y="219"/>
                </a:lnTo>
                <a:close/>
                <a:moveTo>
                  <a:pt x="1547" y="45"/>
                </a:moveTo>
                <a:cubicBezTo>
                  <a:pt x="1547" y="45"/>
                  <a:pt x="1584" y="81"/>
                  <a:pt x="1610" y="103"/>
                </a:cubicBezTo>
                <a:cubicBezTo>
                  <a:pt x="1625" y="117"/>
                  <a:pt x="1639" y="125"/>
                  <a:pt x="1639" y="125"/>
                </a:cubicBezTo>
                <a:cubicBezTo>
                  <a:pt x="1639" y="125"/>
                  <a:pt x="1626" y="130"/>
                  <a:pt x="1610" y="126"/>
                </a:cubicBezTo>
                <a:cubicBezTo>
                  <a:pt x="1592" y="122"/>
                  <a:pt x="1575" y="114"/>
                  <a:pt x="1555" y="102"/>
                </a:cubicBezTo>
                <a:cubicBezTo>
                  <a:pt x="1543" y="95"/>
                  <a:pt x="1527" y="81"/>
                  <a:pt x="1518" y="70"/>
                </a:cubicBezTo>
                <a:cubicBezTo>
                  <a:pt x="1506" y="55"/>
                  <a:pt x="1500" y="41"/>
                  <a:pt x="1500" y="41"/>
                </a:cubicBezTo>
                <a:cubicBezTo>
                  <a:pt x="1500" y="41"/>
                  <a:pt x="1494" y="31"/>
                  <a:pt x="1487" y="24"/>
                </a:cubicBezTo>
                <a:cubicBezTo>
                  <a:pt x="1479" y="17"/>
                  <a:pt x="1469" y="14"/>
                  <a:pt x="1469" y="14"/>
                </a:cubicBezTo>
                <a:cubicBezTo>
                  <a:pt x="1469" y="14"/>
                  <a:pt x="1474" y="5"/>
                  <a:pt x="1490" y="2"/>
                </a:cubicBezTo>
                <a:cubicBezTo>
                  <a:pt x="1501" y="0"/>
                  <a:pt x="1518" y="1"/>
                  <a:pt x="1533" y="4"/>
                </a:cubicBezTo>
                <a:cubicBezTo>
                  <a:pt x="1562" y="10"/>
                  <a:pt x="1601" y="40"/>
                  <a:pt x="1601" y="40"/>
                </a:cubicBezTo>
                <a:cubicBezTo>
                  <a:pt x="1601" y="40"/>
                  <a:pt x="1628" y="64"/>
                  <a:pt x="1642" y="86"/>
                </a:cubicBezTo>
                <a:cubicBezTo>
                  <a:pt x="1655" y="105"/>
                  <a:pt x="1655" y="123"/>
                  <a:pt x="1655" y="123"/>
                </a:cubicBezTo>
                <a:cubicBezTo>
                  <a:pt x="1655" y="123"/>
                  <a:pt x="1654" y="127"/>
                  <a:pt x="1651" y="126"/>
                </a:cubicBezTo>
                <a:cubicBezTo>
                  <a:pt x="1648" y="125"/>
                  <a:pt x="1642" y="121"/>
                  <a:pt x="1642" y="121"/>
                </a:cubicBezTo>
                <a:lnTo>
                  <a:pt x="1547" y="45"/>
                </a:lnTo>
                <a:close/>
                <a:moveTo>
                  <a:pt x="1728" y="219"/>
                </a:moveTo>
                <a:cubicBezTo>
                  <a:pt x="1728" y="219"/>
                  <a:pt x="1766" y="183"/>
                  <a:pt x="1791" y="160"/>
                </a:cubicBezTo>
                <a:cubicBezTo>
                  <a:pt x="1806" y="147"/>
                  <a:pt x="1820" y="139"/>
                  <a:pt x="1820" y="139"/>
                </a:cubicBezTo>
                <a:cubicBezTo>
                  <a:pt x="1820" y="139"/>
                  <a:pt x="1807" y="134"/>
                  <a:pt x="1791" y="138"/>
                </a:cubicBezTo>
                <a:cubicBezTo>
                  <a:pt x="1773" y="142"/>
                  <a:pt x="1756" y="150"/>
                  <a:pt x="1736" y="162"/>
                </a:cubicBezTo>
                <a:cubicBezTo>
                  <a:pt x="1724" y="169"/>
                  <a:pt x="1708" y="183"/>
                  <a:pt x="1699" y="194"/>
                </a:cubicBezTo>
                <a:cubicBezTo>
                  <a:pt x="1687" y="209"/>
                  <a:pt x="1681" y="223"/>
                  <a:pt x="1681" y="223"/>
                </a:cubicBezTo>
                <a:cubicBezTo>
                  <a:pt x="1681" y="223"/>
                  <a:pt x="1675" y="233"/>
                  <a:pt x="1668" y="240"/>
                </a:cubicBezTo>
                <a:cubicBezTo>
                  <a:pt x="1660" y="247"/>
                  <a:pt x="1650" y="250"/>
                  <a:pt x="1650" y="250"/>
                </a:cubicBezTo>
                <a:cubicBezTo>
                  <a:pt x="1650" y="250"/>
                  <a:pt x="1656" y="259"/>
                  <a:pt x="1671" y="262"/>
                </a:cubicBezTo>
                <a:cubicBezTo>
                  <a:pt x="1682" y="264"/>
                  <a:pt x="1700" y="263"/>
                  <a:pt x="1714" y="260"/>
                </a:cubicBezTo>
                <a:cubicBezTo>
                  <a:pt x="1744" y="254"/>
                  <a:pt x="1782" y="224"/>
                  <a:pt x="1782" y="224"/>
                </a:cubicBezTo>
                <a:cubicBezTo>
                  <a:pt x="1782" y="224"/>
                  <a:pt x="1809" y="200"/>
                  <a:pt x="1824" y="178"/>
                </a:cubicBezTo>
                <a:cubicBezTo>
                  <a:pt x="1836" y="159"/>
                  <a:pt x="1836" y="141"/>
                  <a:pt x="1836" y="141"/>
                </a:cubicBezTo>
                <a:cubicBezTo>
                  <a:pt x="1836" y="141"/>
                  <a:pt x="1835" y="137"/>
                  <a:pt x="1832" y="137"/>
                </a:cubicBezTo>
                <a:cubicBezTo>
                  <a:pt x="1829" y="138"/>
                  <a:pt x="1823" y="143"/>
                  <a:pt x="1823" y="143"/>
                </a:cubicBezTo>
                <a:lnTo>
                  <a:pt x="1728" y="219"/>
                </a:lnTo>
                <a:close/>
                <a:moveTo>
                  <a:pt x="1728" y="45"/>
                </a:moveTo>
                <a:cubicBezTo>
                  <a:pt x="1728" y="45"/>
                  <a:pt x="1766" y="81"/>
                  <a:pt x="1791" y="103"/>
                </a:cubicBezTo>
                <a:cubicBezTo>
                  <a:pt x="1806" y="117"/>
                  <a:pt x="1820" y="125"/>
                  <a:pt x="1820" y="125"/>
                </a:cubicBezTo>
                <a:cubicBezTo>
                  <a:pt x="1820" y="125"/>
                  <a:pt x="1807" y="130"/>
                  <a:pt x="1791" y="126"/>
                </a:cubicBezTo>
                <a:cubicBezTo>
                  <a:pt x="1773" y="122"/>
                  <a:pt x="1756" y="114"/>
                  <a:pt x="1736" y="102"/>
                </a:cubicBezTo>
                <a:cubicBezTo>
                  <a:pt x="1724" y="95"/>
                  <a:pt x="1708" y="81"/>
                  <a:pt x="1699" y="70"/>
                </a:cubicBezTo>
                <a:cubicBezTo>
                  <a:pt x="1687" y="55"/>
                  <a:pt x="1681" y="41"/>
                  <a:pt x="1681" y="41"/>
                </a:cubicBezTo>
                <a:cubicBezTo>
                  <a:pt x="1681" y="41"/>
                  <a:pt x="1675" y="31"/>
                  <a:pt x="1668" y="24"/>
                </a:cubicBezTo>
                <a:cubicBezTo>
                  <a:pt x="1660" y="17"/>
                  <a:pt x="1650" y="14"/>
                  <a:pt x="1650" y="14"/>
                </a:cubicBezTo>
                <a:cubicBezTo>
                  <a:pt x="1650" y="14"/>
                  <a:pt x="1656" y="5"/>
                  <a:pt x="1671" y="2"/>
                </a:cubicBezTo>
                <a:cubicBezTo>
                  <a:pt x="1682" y="0"/>
                  <a:pt x="1700" y="1"/>
                  <a:pt x="1714" y="4"/>
                </a:cubicBezTo>
                <a:cubicBezTo>
                  <a:pt x="1744" y="10"/>
                  <a:pt x="1782" y="40"/>
                  <a:pt x="1782" y="40"/>
                </a:cubicBezTo>
                <a:cubicBezTo>
                  <a:pt x="1782" y="40"/>
                  <a:pt x="1809" y="64"/>
                  <a:pt x="1824" y="86"/>
                </a:cubicBezTo>
                <a:cubicBezTo>
                  <a:pt x="1836" y="105"/>
                  <a:pt x="1836" y="123"/>
                  <a:pt x="1836" y="123"/>
                </a:cubicBezTo>
                <a:cubicBezTo>
                  <a:pt x="1836" y="123"/>
                  <a:pt x="1835" y="127"/>
                  <a:pt x="1832" y="126"/>
                </a:cubicBezTo>
                <a:cubicBezTo>
                  <a:pt x="1829" y="125"/>
                  <a:pt x="1823" y="121"/>
                  <a:pt x="1823" y="121"/>
                </a:cubicBezTo>
                <a:lnTo>
                  <a:pt x="1728" y="45"/>
                </a:lnTo>
                <a:close/>
                <a:moveTo>
                  <a:pt x="1910" y="219"/>
                </a:moveTo>
                <a:cubicBezTo>
                  <a:pt x="1910" y="219"/>
                  <a:pt x="1947" y="183"/>
                  <a:pt x="1973" y="160"/>
                </a:cubicBezTo>
                <a:cubicBezTo>
                  <a:pt x="1988" y="147"/>
                  <a:pt x="2001" y="139"/>
                  <a:pt x="2001" y="139"/>
                </a:cubicBezTo>
                <a:cubicBezTo>
                  <a:pt x="2001" y="139"/>
                  <a:pt x="1988" y="134"/>
                  <a:pt x="1972" y="138"/>
                </a:cubicBezTo>
                <a:cubicBezTo>
                  <a:pt x="1954" y="142"/>
                  <a:pt x="1937" y="150"/>
                  <a:pt x="1917" y="162"/>
                </a:cubicBezTo>
                <a:cubicBezTo>
                  <a:pt x="1905" y="169"/>
                  <a:pt x="1889" y="183"/>
                  <a:pt x="1880" y="194"/>
                </a:cubicBezTo>
                <a:cubicBezTo>
                  <a:pt x="1868" y="209"/>
                  <a:pt x="1863" y="223"/>
                  <a:pt x="1863" y="223"/>
                </a:cubicBezTo>
                <a:cubicBezTo>
                  <a:pt x="1863" y="223"/>
                  <a:pt x="1857" y="233"/>
                  <a:pt x="1849" y="240"/>
                </a:cubicBezTo>
                <a:cubicBezTo>
                  <a:pt x="1841" y="247"/>
                  <a:pt x="1831" y="250"/>
                  <a:pt x="1831" y="250"/>
                </a:cubicBezTo>
                <a:cubicBezTo>
                  <a:pt x="1831" y="250"/>
                  <a:pt x="1837" y="259"/>
                  <a:pt x="1852" y="262"/>
                </a:cubicBezTo>
                <a:cubicBezTo>
                  <a:pt x="1863" y="264"/>
                  <a:pt x="1881" y="263"/>
                  <a:pt x="1895" y="260"/>
                </a:cubicBezTo>
                <a:cubicBezTo>
                  <a:pt x="1925" y="254"/>
                  <a:pt x="1963" y="224"/>
                  <a:pt x="1963" y="224"/>
                </a:cubicBezTo>
                <a:cubicBezTo>
                  <a:pt x="1963" y="224"/>
                  <a:pt x="1990" y="200"/>
                  <a:pt x="2005" y="178"/>
                </a:cubicBezTo>
                <a:cubicBezTo>
                  <a:pt x="2017" y="159"/>
                  <a:pt x="2017" y="141"/>
                  <a:pt x="2017" y="141"/>
                </a:cubicBezTo>
                <a:cubicBezTo>
                  <a:pt x="2017" y="141"/>
                  <a:pt x="2016" y="137"/>
                  <a:pt x="2013" y="137"/>
                </a:cubicBezTo>
                <a:cubicBezTo>
                  <a:pt x="2010" y="138"/>
                  <a:pt x="2004" y="143"/>
                  <a:pt x="2004" y="143"/>
                </a:cubicBezTo>
                <a:lnTo>
                  <a:pt x="1910" y="219"/>
                </a:lnTo>
                <a:close/>
                <a:moveTo>
                  <a:pt x="1910" y="45"/>
                </a:moveTo>
                <a:cubicBezTo>
                  <a:pt x="1910" y="45"/>
                  <a:pt x="1947" y="81"/>
                  <a:pt x="1973" y="103"/>
                </a:cubicBezTo>
                <a:cubicBezTo>
                  <a:pt x="1988" y="117"/>
                  <a:pt x="2001" y="125"/>
                  <a:pt x="2001" y="125"/>
                </a:cubicBezTo>
                <a:cubicBezTo>
                  <a:pt x="2001" y="125"/>
                  <a:pt x="1988" y="130"/>
                  <a:pt x="1972" y="126"/>
                </a:cubicBezTo>
                <a:cubicBezTo>
                  <a:pt x="1954" y="122"/>
                  <a:pt x="1937" y="114"/>
                  <a:pt x="1917" y="102"/>
                </a:cubicBezTo>
                <a:cubicBezTo>
                  <a:pt x="1905" y="95"/>
                  <a:pt x="1889" y="81"/>
                  <a:pt x="1880" y="70"/>
                </a:cubicBezTo>
                <a:cubicBezTo>
                  <a:pt x="1868" y="55"/>
                  <a:pt x="1863" y="41"/>
                  <a:pt x="1863" y="41"/>
                </a:cubicBezTo>
                <a:cubicBezTo>
                  <a:pt x="1863" y="41"/>
                  <a:pt x="1857" y="31"/>
                  <a:pt x="1849" y="24"/>
                </a:cubicBezTo>
                <a:cubicBezTo>
                  <a:pt x="1841" y="17"/>
                  <a:pt x="1831" y="14"/>
                  <a:pt x="1831" y="14"/>
                </a:cubicBezTo>
                <a:cubicBezTo>
                  <a:pt x="1831" y="14"/>
                  <a:pt x="1837" y="5"/>
                  <a:pt x="1852" y="2"/>
                </a:cubicBezTo>
                <a:cubicBezTo>
                  <a:pt x="1863" y="0"/>
                  <a:pt x="1881" y="1"/>
                  <a:pt x="1895" y="4"/>
                </a:cubicBezTo>
                <a:cubicBezTo>
                  <a:pt x="1925" y="10"/>
                  <a:pt x="1963" y="40"/>
                  <a:pt x="1963" y="40"/>
                </a:cubicBezTo>
                <a:cubicBezTo>
                  <a:pt x="1963" y="40"/>
                  <a:pt x="1990" y="64"/>
                  <a:pt x="2005" y="86"/>
                </a:cubicBezTo>
                <a:cubicBezTo>
                  <a:pt x="2017" y="105"/>
                  <a:pt x="2017" y="123"/>
                  <a:pt x="2017" y="123"/>
                </a:cubicBezTo>
                <a:cubicBezTo>
                  <a:pt x="2017" y="123"/>
                  <a:pt x="2016" y="127"/>
                  <a:pt x="2013" y="126"/>
                </a:cubicBezTo>
                <a:cubicBezTo>
                  <a:pt x="2010" y="125"/>
                  <a:pt x="2004" y="121"/>
                  <a:pt x="2004" y="121"/>
                </a:cubicBezTo>
                <a:lnTo>
                  <a:pt x="1910" y="45"/>
                </a:lnTo>
                <a:close/>
                <a:moveTo>
                  <a:pt x="2091" y="219"/>
                </a:moveTo>
                <a:cubicBezTo>
                  <a:pt x="2091" y="219"/>
                  <a:pt x="2128" y="183"/>
                  <a:pt x="2154" y="160"/>
                </a:cubicBezTo>
                <a:cubicBezTo>
                  <a:pt x="2169" y="147"/>
                  <a:pt x="2182" y="139"/>
                  <a:pt x="2182" y="139"/>
                </a:cubicBezTo>
                <a:cubicBezTo>
                  <a:pt x="2182" y="139"/>
                  <a:pt x="2169" y="134"/>
                  <a:pt x="2153" y="138"/>
                </a:cubicBezTo>
                <a:cubicBezTo>
                  <a:pt x="2136" y="142"/>
                  <a:pt x="2118" y="150"/>
                  <a:pt x="2098" y="162"/>
                </a:cubicBezTo>
                <a:cubicBezTo>
                  <a:pt x="2086" y="169"/>
                  <a:pt x="2070" y="183"/>
                  <a:pt x="2061" y="194"/>
                </a:cubicBezTo>
                <a:cubicBezTo>
                  <a:pt x="2049" y="209"/>
                  <a:pt x="2044" y="223"/>
                  <a:pt x="2044" y="223"/>
                </a:cubicBezTo>
                <a:cubicBezTo>
                  <a:pt x="2044" y="223"/>
                  <a:pt x="2038" y="233"/>
                  <a:pt x="2030" y="240"/>
                </a:cubicBezTo>
                <a:cubicBezTo>
                  <a:pt x="2022" y="247"/>
                  <a:pt x="2012" y="250"/>
                  <a:pt x="2012" y="250"/>
                </a:cubicBezTo>
                <a:cubicBezTo>
                  <a:pt x="2012" y="250"/>
                  <a:pt x="2018" y="259"/>
                  <a:pt x="2034" y="262"/>
                </a:cubicBezTo>
                <a:cubicBezTo>
                  <a:pt x="2044" y="264"/>
                  <a:pt x="2062" y="263"/>
                  <a:pt x="2076" y="260"/>
                </a:cubicBezTo>
                <a:cubicBezTo>
                  <a:pt x="2106" y="254"/>
                  <a:pt x="2144" y="224"/>
                  <a:pt x="2144" y="224"/>
                </a:cubicBezTo>
                <a:cubicBezTo>
                  <a:pt x="2144" y="224"/>
                  <a:pt x="2172" y="200"/>
                  <a:pt x="2186" y="178"/>
                </a:cubicBezTo>
                <a:cubicBezTo>
                  <a:pt x="2198" y="159"/>
                  <a:pt x="2198" y="141"/>
                  <a:pt x="2198" y="141"/>
                </a:cubicBezTo>
                <a:cubicBezTo>
                  <a:pt x="2198" y="141"/>
                  <a:pt x="2197" y="137"/>
                  <a:pt x="2194" y="137"/>
                </a:cubicBezTo>
                <a:cubicBezTo>
                  <a:pt x="2191" y="138"/>
                  <a:pt x="2185" y="143"/>
                  <a:pt x="2185" y="143"/>
                </a:cubicBezTo>
                <a:lnTo>
                  <a:pt x="2091" y="219"/>
                </a:lnTo>
                <a:close/>
                <a:moveTo>
                  <a:pt x="2091" y="45"/>
                </a:moveTo>
                <a:cubicBezTo>
                  <a:pt x="2091" y="45"/>
                  <a:pt x="2128" y="81"/>
                  <a:pt x="2154" y="103"/>
                </a:cubicBezTo>
                <a:cubicBezTo>
                  <a:pt x="2169" y="117"/>
                  <a:pt x="2182" y="125"/>
                  <a:pt x="2182" y="125"/>
                </a:cubicBezTo>
                <a:cubicBezTo>
                  <a:pt x="2182" y="125"/>
                  <a:pt x="2169" y="130"/>
                  <a:pt x="2153" y="126"/>
                </a:cubicBezTo>
                <a:cubicBezTo>
                  <a:pt x="2136" y="122"/>
                  <a:pt x="2118" y="114"/>
                  <a:pt x="2098" y="102"/>
                </a:cubicBezTo>
                <a:cubicBezTo>
                  <a:pt x="2086" y="95"/>
                  <a:pt x="2070" y="81"/>
                  <a:pt x="2061" y="70"/>
                </a:cubicBezTo>
                <a:cubicBezTo>
                  <a:pt x="2049" y="55"/>
                  <a:pt x="2044" y="41"/>
                  <a:pt x="2044" y="41"/>
                </a:cubicBezTo>
                <a:cubicBezTo>
                  <a:pt x="2044" y="41"/>
                  <a:pt x="2038" y="31"/>
                  <a:pt x="2030" y="24"/>
                </a:cubicBezTo>
                <a:cubicBezTo>
                  <a:pt x="2022" y="17"/>
                  <a:pt x="2012" y="14"/>
                  <a:pt x="2012" y="14"/>
                </a:cubicBezTo>
                <a:cubicBezTo>
                  <a:pt x="2012" y="14"/>
                  <a:pt x="2018" y="5"/>
                  <a:pt x="2034" y="2"/>
                </a:cubicBezTo>
                <a:cubicBezTo>
                  <a:pt x="2044" y="0"/>
                  <a:pt x="2062" y="1"/>
                  <a:pt x="2076" y="4"/>
                </a:cubicBezTo>
                <a:cubicBezTo>
                  <a:pt x="2106" y="10"/>
                  <a:pt x="2144" y="40"/>
                  <a:pt x="2144" y="40"/>
                </a:cubicBezTo>
                <a:cubicBezTo>
                  <a:pt x="2144" y="40"/>
                  <a:pt x="2172" y="64"/>
                  <a:pt x="2186" y="86"/>
                </a:cubicBezTo>
                <a:cubicBezTo>
                  <a:pt x="2198" y="105"/>
                  <a:pt x="2198" y="123"/>
                  <a:pt x="2198" y="123"/>
                </a:cubicBezTo>
                <a:cubicBezTo>
                  <a:pt x="2198" y="123"/>
                  <a:pt x="2197" y="127"/>
                  <a:pt x="2194" y="126"/>
                </a:cubicBezTo>
                <a:cubicBezTo>
                  <a:pt x="2191" y="125"/>
                  <a:pt x="2185" y="121"/>
                  <a:pt x="2185" y="121"/>
                </a:cubicBezTo>
                <a:lnTo>
                  <a:pt x="2091" y="45"/>
                </a:lnTo>
                <a:close/>
                <a:moveTo>
                  <a:pt x="2272" y="219"/>
                </a:moveTo>
                <a:cubicBezTo>
                  <a:pt x="2272" y="219"/>
                  <a:pt x="2309" y="183"/>
                  <a:pt x="2335" y="160"/>
                </a:cubicBezTo>
                <a:cubicBezTo>
                  <a:pt x="2350" y="147"/>
                  <a:pt x="2363" y="139"/>
                  <a:pt x="2363" y="139"/>
                </a:cubicBezTo>
                <a:cubicBezTo>
                  <a:pt x="2363" y="139"/>
                  <a:pt x="2350" y="134"/>
                  <a:pt x="2334" y="138"/>
                </a:cubicBezTo>
                <a:cubicBezTo>
                  <a:pt x="2317" y="142"/>
                  <a:pt x="2299" y="150"/>
                  <a:pt x="2279" y="162"/>
                </a:cubicBezTo>
                <a:cubicBezTo>
                  <a:pt x="2267" y="169"/>
                  <a:pt x="2252" y="183"/>
                  <a:pt x="2243" y="194"/>
                </a:cubicBezTo>
                <a:cubicBezTo>
                  <a:pt x="2230" y="209"/>
                  <a:pt x="2225" y="223"/>
                  <a:pt x="2225" y="223"/>
                </a:cubicBezTo>
                <a:cubicBezTo>
                  <a:pt x="2225" y="223"/>
                  <a:pt x="2219" y="233"/>
                  <a:pt x="2211" y="240"/>
                </a:cubicBezTo>
                <a:cubicBezTo>
                  <a:pt x="2203" y="247"/>
                  <a:pt x="2193" y="250"/>
                  <a:pt x="2193" y="250"/>
                </a:cubicBezTo>
                <a:cubicBezTo>
                  <a:pt x="2193" y="250"/>
                  <a:pt x="2199" y="259"/>
                  <a:pt x="2215" y="262"/>
                </a:cubicBezTo>
                <a:cubicBezTo>
                  <a:pt x="2225" y="264"/>
                  <a:pt x="2243" y="263"/>
                  <a:pt x="2257" y="260"/>
                </a:cubicBezTo>
                <a:cubicBezTo>
                  <a:pt x="2287" y="254"/>
                  <a:pt x="2325" y="224"/>
                  <a:pt x="2325" y="224"/>
                </a:cubicBezTo>
                <a:cubicBezTo>
                  <a:pt x="2325" y="224"/>
                  <a:pt x="2353" y="200"/>
                  <a:pt x="2367" y="178"/>
                </a:cubicBezTo>
                <a:cubicBezTo>
                  <a:pt x="2380" y="159"/>
                  <a:pt x="2379" y="141"/>
                  <a:pt x="2379" y="141"/>
                </a:cubicBezTo>
                <a:cubicBezTo>
                  <a:pt x="2379" y="141"/>
                  <a:pt x="2378" y="137"/>
                  <a:pt x="2375" y="137"/>
                </a:cubicBezTo>
                <a:cubicBezTo>
                  <a:pt x="2372" y="138"/>
                  <a:pt x="2366" y="143"/>
                  <a:pt x="2366" y="143"/>
                </a:cubicBezTo>
                <a:lnTo>
                  <a:pt x="2272" y="219"/>
                </a:lnTo>
                <a:close/>
                <a:moveTo>
                  <a:pt x="2272" y="45"/>
                </a:moveTo>
                <a:cubicBezTo>
                  <a:pt x="2272" y="45"/>
                  <a:pt x="2309" y="81"/>
                  <a:pt x="2335" y="103"/>
                </a:cubicBezTo>
                <a:cubicBezTo>
                  <a:pt x="2350" y="117"/>
                  <a:pt x="2363" y="125"/>
                  <a:pt x="2363" y="125"/>
                </a:cubicBezTo>
                <a:cubicBezTo>
                  <a:pt x="2363" y="125"/>
                  <a:pt x="2350" y="130"/>
                  <a:pt x="2334" y="126"/>
                </a:cubicBezTo>
                <a:cubicBezTo>
                  <a:pt x="2317" y="122"/>
                  <a:pt x="2299" y="114"/>
                  <a:pt x="2279" y="102"/>
                </a:cubicBezTo>
                <a:cubicBezTo>
                  <a:pt x="2267" y="95"/>
                  <a:pt x="2252" y="81"/>
                  <a:pt x="2243" y="70"/>
                </a:cubicBezTo>
                <a:cubicBezTo>
                  <a:pt x="2230" y="55"/>
                  <a:pt x="2225" y="41"/>
                  <a:pt x="2225" y="41"/>
                </a:cubicBezTo>
                <a:cubicBezTo>
                  <a:pt x="2225" y="41"/>
                  <a:pt x="2219" y="31"/>
                  <a:pt x="2211" y="24"/>
                </a:cubicBezTo>
                <a:cubicBezTo>
                  <a:pt x="2203" y="17"/>
                  <a:pt x="2193" y="14"/>
                  <a:pt x="2193" y="14"/>
                </a:cubicBezTo>
                <a:cubicBezTo>
                  <a:pt x="2193" y="14"/>
                  <a:pt x="2199" y="5"/>
                  <a:pt x="2215" y="2"/>
                </a:cubicBezTo>
                <a:cubicBezTo>
                  <a:pt x="2225" y="0"/>
                  <a:pt x="2243" y="1"/>
                  <a:pt x="2257" y="4"/>
                </a:cubicBezTo>
                <a:cubicBezTo>
                  <a:pt x="2287" y="10"/>
                  <a:pt x="2325" y="40"/>
                  <a:pt x="2325" y="40"/>
                </a:cubicBezTo>
                <a:cubicBezTo>
                  <a:pt x="2325" y="40"/>
                  <a:pt x="2353" y="64"/>
                  <a:pt x="2367" y="86"/>
                </a:cubicBezTo>
                <a:cubicBezTo>
                  <a:pt x="2380" y="105"/>
                  <a:pt x="2379" y="123"/>
                  <a:pt x="2379" y="123"/>
                </a:cubicBezTo>
                <a:cubicBezTo>
                  <a:pt x="2379" y="123"/>
                  <a:pt x="2378" y="127"/>
                  <a:pt x="2375" y="126"/>
                </a:cubicBezTo>
                <a:cubicBezTo>
                  <a:pt x="2372" y="125"/>
                  <a:pt x="2366" y="121"/>
                  <a:pt x="2366" y="121"/>
                </a:cubicBezTo>
                <a:lnTo>
                  <a:pt x="2272" y="45"/>
                </a:lnTo>
                <a:close/>
                <a:moveTo>
                  <a:pt x="2453" y="219"/>
                </a:moveTo>
                <a:cubicBezTo>
                  <a:pt x="2453" y="219"/>
                  <a:pt x="2490" y="183"/>
                  <a:pt x="2516" y="160"/>
                </a:cubicBezTo>
                <a:cubicBezTo>
                  <a:pt x="2531" y="147"/>
                  <a:pt x="2544" y="139"/>
                  <a:pt x="2544" y="139"/>
                </a:cubicBezTo>
                <a:cubicBezTo>
                  <a:pt x="2544" y="139"/>
                  <a:pt x="2532" y="134"/>
                  <a:pt x="2516" y="138"/>
                </a:cubicBezTo>
                <a:cubicBezTo>
                  <a:pt x="2498" y="142"/>
                  <a:pt x="2480" y="150"/>
                  <a:pt x="2461" y="162"/>
                </a:cubicBezTo>
                <a:cubicBezTo>
                  <a:pt x="2448" y="169"/>
                  <a:pt x="2433" y="183"/>
                  <a:pt x="2424" y="194"/>
                </a:cubicBezTo>
                <a:cubicBezTo>
                  <a:pt x="2411" y="209"/>
                  <a:pt x="2406" y="223"/>
                  <a:pt x="2406" y="223"/>
                </a:cubicBezTo>
                <a:cubicBezTo>
                  <a:pt x="2406" y="223"/>
                  <a:pt x="2400" y="233"/>
                  <a:pt x="2392" y="240"/>
                </a:cubicBezTo>
                <a:cubicBezTo>
                  <a:pt x="2384" y="247"/>
                  <a:pt x="2375" y="250"/>
                  <a:pt x="2375" y="250"/>
                </a:cubicBezTo>
                <a:cubicBezTo>
                  <a:pt x="2375" y="250"/>
                  <a:pt x="2380" y="259"/>
                  <a:pt x="2396" y="262"/>
                </a:cubicBezTo>
                <a:cubicBezTo>
                  <a:pt x="2406" y="264"/>
                  <a:pt x="2424" y="263"/>
                  <a:pt x="2439" y="260"/>
                </a:cubicBezTo>
                <a:cubicBezTo>
                  <a:pt x="2468" y="254"/>
                  <a:pt x="2506" y="224"/>
                  <a:pt x="2506" y="224"/>
                </a:cubicBezTo>
                <a:cubicBezTo>
                  <a:pt x="2506" y="224"/>
                  <a:pt x="2534" y="200"/>
                  <a:pt x="2548" y="178"/>
                </a:cubicBezTo>
                <a:cubicBezTo>
                  <a:pt x="2561" y="159"/>
                  <a:pt x="2561" y="141"/>
                  <a:pt x="2561" y="141"/>
                </a:cubicBezTo>
                <a:cubicBezTo>
                  <a:pt x="2561" y="141"/>
                  <a:pt x="2559" y="137"/>
                  <a:pt x="2557" y="137"/>
                </a:cubicBezTo>
                <a:cubicBezTo>
                  <a:pt x="2553" y="138"/>
                  <a:pt x="2547" y="143"/>
                  <a:pt x="2547" y="143"/>
                </a:cubicBezTo>
                <a:lnTo>
                  <a:pt x="2453" y="219"/>
                </a:lnTo>
                <a:close/>
                <a:moveTo>
                  <a:pt x="2453" y="45"/>
                </a:moveTo>
                <a:cubicBezTo>
                  <a:pt x="2453" y="45"/>
                  <a:pt x="2490" y="81"/>
                  <a:pt x="2516" y="103"/>
                </a:cubicBezTo>
                <a:cubicBezTo>
                  <a:pt x="2531" y="117"/>
                  <a:pt x="2544" y="125"/>
                  <a:pt x="2544" y="125"/>
                </a:cubicBezTo>
                <a:cubicBezTo>
                  <a:pt x="2544" y="125"/>
                  <a:pt x="2532" y="130"/>
                  <a:pt x="2516" y="126"/>
                </a:cubicBezTo>
                <a:cubicBezTo>
                  <a:pt x="2498" y="122"/>
                  <a:pt x="2480" y="114"/>
                  <a:pt x="2461" y="102"/>
                </a:cubicBezTo>
                <a:cubicBezTo>
                  <a:pt x="2448" y="95"/>
                  <a:pt x="2433" y="81"/>
                  <a:pt x="2424" y="70"/>
                </a:cubicBezTo>
                <a:cubicBezTo>
                  <a:pt x="2411" y="55"/>
                  <a:pt x="2406" y="41"/>
                  <a:pt x="2406" y="41"/>
                </a:cubicBezTo>
                <a:cubicBezTo>
                  <a:pt x="2406" y="41"/>
                  <a:pt x="2400" y="31"/>
                  <a:pt x="2392" y="24"/>
                </a:cubicBezTo>
                <a:cubicBezTo>
                  <a:pt x="2384" y="17"/>
                  <a:pt x="2375" y="14"/>
                  <a:pt x="2375" y="14"/>
                </a:cubicBezTo>
                <a:cubicBezTo>
                  <a:pt x="2375" y="14"/>
                  <a:pt x="2380" y="5"/>
                  <a:pt x="2396" y="2"/>
                </a:cubicBezTo>
                <a:cubicBezTo>
                  <a:pt x="2406" y="0"/>
                  <a:pt x="2424" y="1"/>
                  <a:pt x="2439" y="4"/>
                </a:cubicBezTo>
                <a:cubicBezTo>
                  <a:pt x="2468" y="10"/>
                  <a:pt x="2506" y="40"/>
                  <a:pt x="2506" y="40"/>
                </a:cubicBezTo>
                <a:cubicBezTo>
                  <a:pt x="2506" y="40"/>
                  <a:pt x="2534" y="64"/>
                  <a:pt x="2548" y="86"/>
                </a:cubicBezTo>
                <a:cubicBezTo>
                  <a:pt x="2561" y="105"/>
                  <a:pt x="2561" y="123"/>
                  <a:pt x="2561" y="123"/>
                </a:cubicBezTo>
                <a:cubicBezTo>
                  <a:pt x="2561" y="123"/>
                  <a:pt x="2559" y="127"/>
                  <a:pt x="2557" y="126"/>
                </a:cubicBezTo>
                <a:cubicBezTo>
                  <a:pt x="2553" y="125"/>
                  <a:pt x="2547" y="121"/>
                  <a:pt x="2547" y="121"/>
                </a:cubicBezTo>
                <a:lnTo>
                  <a:pt x="2453" y="45"/>
                </a:lnTo>
                <a:close/>
                <a:moveTo>
                  <a:pt x="2634" y="219"/>
                </a:moveTo>
                <a:cubicBezTo>
                  <a:pt x="2634" y="219"/>
                  <a:pt x="2671" y="183"/>
                  <a:pt x="2697" y="160"/>
                </a:cubicBezTo>
                <a:cubicBezTo>
                  <a:pt x="2712" y="147"/>
                  <a:pt x="2725" y="139"/>
                  <a:pt x="2725" y="139"/>
                </a:cubicBezTo>
                <a:cubicBezTo>
                  <a:pt x="2725" y="139"/>
                  <a:pt x="2713" y="134"/>
                  <a:pt x="2697" y="138"/>
                </a:cubicBezTo>
                <a:cubicBezTo>
                  <a:pt x="2679" y="142"/>
                  <a:pt x="2661" y="150"/>
                  <a:pt x="2642" y="162"/>
                </a:cubicBezTo>
                <a:cubicBezTo>
                  <a:pt x="2629" y="169"/>
                  <a:pt x="2614" y="183"/>
                  <a:pt x="2605" y="194"/>
                </a:cubicBezTo>
                <a:cubicBezTo>
                  <a:pt x="2593" y="209"/>
                  <a:pt x="2587" y="223"/>
                  <a:pt x="2587" y="223"/>
                </a:cubicBezTo>
                <a:cubicBezTo>
                  <a:pt x="2587" y="223"/>
                  <a:pt x="2581" y="233"/>
                  <a:pt x="2574" y="240"/>
                </a:cubicBezTo>
                <a:cubicBezTo>
                  <a:pt x="2565" y="247"/>
                  <a:pt x="2556" y="250"/>
                  <a:pt x="2556" y="250"/>
                </a:cubicBezTo>
                <a:cubicBezTo>
                  <a:pt x="2556" y="250"/>
                  <a:pt x="2561" y="259"/>
                  <a:pt x="2577" y="262"/>
                </a:cubicBezTo>
                <a:cubicBezTo>
                  <a:pt x="2588" y="264"/>
                  <a:pt x="2605" y="263"/>
                  <a:pt x="2620" y="260"/>
                </a:cubicBezTo>
                <a:cubicBezTo>
                  <a:pt x="2649" y="254"/>
                  <a:pt x="2688" y="224"/>
                  <a:pt x="2688" y="224"/>
                </a:cubicBezTo>
                <a:cubicBezTo>
                  <a:pt x="2688" y="224"/>
                  <a:pt x="2715" y="200"/>
                  <a:pt x="2729" y="178"/>
                </a:cubicBezTo>
                <a:cubicBezTo>
                  <a:pt x="2742" y="159"/>
                  <a:pt x="2742" y="141"/>
                  <a:pt x="2742" y="141"/>
                </a:cubicBezTo>
                <a:cubicBezTo>
                  <a:pt x="2742" y="141"/>
                  <a:pt x="2740" y="137"/>
                  <a:pt x="2738" y="137"/>
                </a:cubicBezTo>
                <a:cubicBezTo>
                  <a:pt x="2734" y="138"/>
                  <a:pt x="2728" y="143"/>
                  <a:pt x="2728" y="143"/>
                </a:cubicBezTo>
                <a:lnTo>
                  <a:pt x="2634" y="219"/>
                </a:lnTo>
                <a:close/>
                <a:moveTo>
                  <a:pt x="2634" y="45"/>
                </a:moveTo>
                <a:cubicBezTo>
                  <a:pt x="2634" y="45"/>
                  <a:pt x="2671" y="81"/>
                  <a:pt x="2697" y="103"/>
                </a:cubicBezTo>
                <a:cubicBezTo>
                  <a:pt x="2712" y="117"/>
                  <a:pt x="2725" y="125"/>
                  <a:pt x="2725" y="125"/>
                </a:cubicBezTo>
                <a:cubicBezTo>
                  <a:pt x="2725" y="125"/>
                  <a:pt x="2713" y="130"/>
                  <a:pt x="2697" y="126"/>
                </a:cubicBezTo>
                <a:cubicBezTo>
                  <a:pt x="2679" y="122"/>
                  <a:pt x="2661" y="114"/>
                  <a:pt x="2642" y="102"/>
                </a:cubicBezTo>
                <a:cubicBezTo>
                  <a:pt x="2629" y="95"/>
                  <a:pt x="2614" y="81"/>
                  <a:pt x="2605" y="70"/>
                </a:cubicBezTo>
                <a:cubicBezTo>
                  <a:pt x="2593" y="55"/>
                  <a:pt x="2587" y="41"/>
                  <a:pt x="2587" y="41"/>
                </a:cubicBezTo>
                <a:cubicBezTo>
                  <a:pt x="2587" y="41"/>
                  <a:pt x="2581" y="31"/>
                  <a:pt x="2574" y="24"/>
                </a:cubicBezTo>
                <a:cubicBezTo>
                  <a:pt x="2565" y="17"/>
                  <a:pt x="2556" y="14"/>
                  <a:pt x="2556" y="14"/>
                </a:cubicBezTo>
                <a:cubicBezTo>
                  <a:pt x="2556" y="14"/>
                  <a:pt x="2561" y="5"/>
                  <a:pt x="2577" y="2"/>
                </a:cubicBezTo>
                <a:cubicBezTo>
                  <a:pt x="2588" y="0"/>
                  <a:pt x="2605" y="1"/>
                  <a:pt x="2620" y="4"/>
                </a:cubicBezTo>
                <a:cubicBezTo>
                  <a:pt x="2649" y="10"/>
                  <a:pt x="2688" y="40"/>
                  <a:pt x="2688" y="40"/>
                </a:cubicBezTo>
                <a:cubicBezTo>
                  <a:pt x="2688" y="40"/>
                  <a:pt x="2715" y="64"/>
                  <a:pt x="2729" y="86"/>
                </a:cubicBezTo>
                <a:cubicBezTo>
                  <a:pt x="2742" y="105"/>
                  <a:pt x="2742" y="123"/>
                  <a:pt x="2742" y="123"/>
                </a:cubicBezTo>
                <a:cubicBezTo>
                  <a:pt x="2742" y="123"/>
                  <a:pt x="2740" y="127"/>
                  <a:pt x="2738" y="126"/>
                </a:cubicBezTo>
                <a:cubicBezTo>
                  <a:pt x="2734" y="125"/>
                  <a:pt x="2728" y="121"/>
                  <a:pt x="2728" y="121"/>
                </a:cubicBezTo>
                <a:lnTo>
                  <a:pt x="2634" y="45"/>
                </a:lnTo>
                <a:close/>
                <a:moveTo>
                  <a:pt x="2812" y="219"/>
                </a:moveTo>
                <a:cubicBezTo>
                  <a:pt x="2812" y="219"/>
                  <a:pt x="2849" y="183"/>
                  <a:pt x="2875" y="160"/>
                </a:cubicBezTo>
                <a:cubicBezTo>
                  <a:pt x="2890" y="147"/>
                  <a:pt x="2903" y="139"/>
                  <a:pt x="2903" y="139"/>
                </a:cubicBezTo>
                <a:cubicBezTo>
                  <a:pt x="2903" y="139"/>
                  <a:pt x="2891" y="134"/>
                  <a:pt x="2875" y="138"/>
                </a:cubicBezTo>
                <a:cubicBezTo>
                  <a:pt x="2857" y="142"/>
                  <a:pt x="2839" y="150"/>
                  <a:pt x="2820" y="162"/>
                </a:cubicBezTo>
                <a:cubicBezTo>
                  <a:pt x="2807" y="169"/>
                  <a:pt x="2792" y="183"/>
                  <a:pt x="2783" y="194"/>
                </a:cubicBezTo>
                <a:cubicBezTo>
                  <a:pt x="2770" y="209"/>
                  <a:pt x="2765" y="223"/>
                  <a:pt x="2765" y="223"/>
                </a:cubicBezTo>
                <a:cubicBezTo>
                  <a:pt x="2765" y="223"/>
                  <a:pt x="2759" y="233"/>
                  <a:pt x="2752" y="240"/>
                </a:cubicBezTo>
                <a:cubicBezTo>
                  <a:pt x="2743" y="247"/>
                  <a:pt x="2734" y="250"/>
                  <a:pt x="2734" y="250"/>
                </a:cubicBezTo>
                <a:cubicBezTo>
                  <a:pt x="2734" y="250"/>
                  <a:pt x="2739" y="259"/>
                  <a:pt x="2755" y="262"/>
                </a:cubicBezTo>
                <a:cubicBezTo>
                  <a:pt x="2765" y="264"/>
                  <a:pt x="2783" y="263"/>
                  <a:pt x="2798" y="260"/>
                </a:cubicBezTo>
                <a:cubicBezTo>
                  <a:pt x="2827" y="254"/>
                  <a:pt x="2865" y="224"/>
                  <a:pt x="2865" y="224"/>
                </a:cubicBezTo>
                <a:cubicBezTo>
                  <a:pt x="2865" y="224"/>
                  <a:pt x="2893" y="200"/>
                  <a:pt x="2907" y="178"/>
                </a:cubicBezTo>
                <a:cubicBezTo>
                  <a:pt x="2920" y="159"/>
                  <a:pt x="2920" y="141"/>
                  <a:pt x="2920" y="141"/>
                </a:cubicBezTo>
                <a:cubicBezTo>
                  <a:pt x="2920" y="141"/>
                  <a:pt x="2918" y="137"/>
                  <a:pt x="2916" y="137"/>
                </a:cubicBezTo>
                <a:cubicBezTo>
                  <a:pt x="2912" y="138"/>
                  <a:pt x="2906" y="143"/>
                  <a:pt x="2906" y="143"/>
                </a:cubicBezTo>
                <a:lnTo>
                  <a:pt x="2812" y="219"/>
                </a:lnTo>
                <a:close/>
                <a:moveTo>
                  <a:pt x="2812" y="45"/>
                </a:moveTo>
                <a:cubicBezTo>
                  <a:pt x="2812" y="45"/>
                  <a:pt x="2849" y="81"/>
                  <a:pt x="2875" y="103"/>
                </a:cubicBezTo>
                <a:cubicBezTo>
                  <a:pt x="2890" y="117"/>
                  <a:pt x="2903" y="125"/>
                  <a:pt x="2903" y="125"/>
                </a:cubicBezTo>
                <a:cubicBezTo>
                  <a:pt x="2903" y="125"/>
                  <a:pt x="2891" y="130"/>
                  <a:pt x="2875" y="126"/>
                </a:cubicBezTo>
                <a:cubicBezTo>
                  <a:pt x="2857" y="122"/>
                  <a:pt x="2839" y="114"/>
                  <a:pt x="2820" y="102"/>
                </a:cubicBezTo>
                <a:cubicBezTo>
                  <a:pt x="2807" y="95"/>
                  <a:pt x="2792" y="81"/>
                  <a:pt x="2783" y="70"/>
                </a:cubicBezTo>
                <a:cubicBezTo>
                  <a:pt x="2770" y="55"/>
                  <a:pt x="2765" y="41"/>
                  <a:pt x="2765" y="41"/>
                </a:cubicBezTo>
                <a:cubicBezTo>
                  <a:pt x="2765" y="41"/>
                  <a:pt x="2759" y="31"/>
                  <a:pt x="2752" y="24"/>
                </a:cubicBezTo>
                <a:cubicBezTo>
                  <a:pt x="2743" y="17"/>
                  <a:pt x="2734" y="14"/>
                  <a:pt x="2734" y="14"/>
                </a:cubicBezTo>
                <a:cubicBezTo>
                  <a:pt x="2734" y="14"/>
                  <a:pt x="2739" y="5"/>
                  <a:pt x="2755" y="2"/>
                </a:cubicBezTo>
                <a:cubicBezTo>
                  <a:pt x="2765" y="0"/>
                  <a:pt x="2783" y="1"/>
                  <a:pt x="2798" y="4"/>
                </a:cubicBezTo>
                <a:cubicBezTo>
                  <a:pt x="2827" y="10"/>
                  <a:pt x="2865" y="40"/>
                  <a:pt x="2865" y="40"/>
                </a:cubicBezTo>
                <a:cubicBezTo>
                  <a:pt x="2865" y="40"/>
                  <a:pt x="2893" y="64"/>
                  <a:pt x="2907" y="86"/>
                </a:cubicBezTo>
                <a:cubicBezTo>
                  <a:pt x="2920" y="105"/>
                  <a:pt x="2920" y="123"/>
                  <a:pt x="2920" y="123"/>
                </a:cubicBezTo>
                <a:cubicBezTo>
                  <a:pt x="2920" y="123"/>
                  <a:pt x="2918" y="127"/>
                  <a:pt x="2916" y="126"/>
                </a:cubicBezTo>
                <a:cubicBezTo>
                  <a:pt x="2912" y="125"/>
                  <a:pt x="2906" y="121"/>
                  <a:pt x="2906" y="121"/>
                </a:cubicBezTo>
                <a:lnTo>
                  <a:pt x="2812" y="45"/>
                </a:lnTo>
                <a:close/>
                <a:moveTo>
                  <a:pt x="2993" y="219"/>
                </a:moveTo>
                <a:cubicBezTo>
                  <a:pt x="2993" y="219"/>
                  <a:pt x="3030" y="183"/>
                  <a:pt x="3056" y="160"/>
                </a:cubicBezTo>
                <a:cubicBezTo>
                  <a:pt x="3071" y="147"/>
                  <a:pt x="3084" y="139"/>
                  <a:pt x="3084" y="139"/>
                </a:cubicBezTo>
                <a:cubicBezTo>
                  <a:pt x="3084" y="139"/>
                  <a:pt x="3072" y="134"/>
                  <a:pt x="3056" y="138"/>
                </a:cubicBezTo>
                <a:cubicBezTo>
                  <a:pt x="3038" y="142"/>
                  <a:pt x="3020" y="150"/>
                  <a:pt x="3001" y="162"/>
                </a:cubicBezTo>
                <a:cubicBezTo>
                  <a:pt x="2988" y="169"/>
                  <a:pt x="2973" y="183"/>
                  <a:pt x="2964" y="194"/>
                </a:cubicBezTo>
                <a:cubicBezTo>
                  <a:pt x="2952" y="209"/>
                  <a:pt x="2946" y="223"/>
                  <a:pt x="2946" y="223"/>
                </a:cubicBezTo>
                <a:cubicBezTo>
                  <a:pt x="2946" y="223"/>
                  <a:pt x="2940" y="233"/>
                  <a:pt x="2933" y="240"/>
                </a:cubicBezTo>
                <a:cubicBezTo>
                  <a:pt x="2924" y="247"/>
                  <a:pt x="2915" y="250"/>
                  <a:pt x="2915" y="250"/>
                </a:cubicBezTo>
                <a:cubicBezTo>
                  <a:pt x="2915" y="250"/>
                  <a:pt x="2920" y="259"/>
                  <a:pt x="2936" y="262"/>
                </a:cubicBezTo>
                <a:cubicBezTo>
                  <a:pt x="2947" y="264"/>
                  <a:pt x="2964" y="263"/>
                  <a:pt x="2979" y="260"/>
                </a:cubicBezTo>
                <a:cubicBezTo>
                  <a:pt x="3008" y="254"/>
                  <a:pt x="3047" y="224"/>
                  <a:pt x="3047" y="224"/>
                </a:cubicBezTo>
                <a:cubicBezTo>
                  <a:pt x="3047" y="224"/>
                  <a:pt x="3074" y="200"/>
                  <a:pt x="3088" y="178"/>
                </a:cubicBezTo>
                <a:cubicBezTo>
                  <a:pt x="3101" y="159"/>
                  <a:pt x="3101" y="141"/>
                  <a:pt x="3101" y="141"/>
                </a:cubicBezTo>
                <a:cubicBezTo>
                  <a:pt x="3101" y="141"/>
                  <a:pt x="3099" y="137"/>
                  <a:pt x="3097" y="137"/>
                </a:cubicBezTo>
                <a:cubicBezTo>
                  <a:pt x="3093" y="138"/>
                  <a:pt x="3087" y="143"/>
                  <a:pt x="3087" y="143"/>
                </a:cubicBezTo>
                <a:lnTo>
                  <a:pt x="2993" y="219"/>
                </a:lnTo>
                <a:close/>
                <a:moveTo>
                  <a:pt x="2993" y="45"/>
                </a:moveTo>
                <a:cubicBezTo>
                  <a:pt x="2993" y="45"/>
                  <a:pt x="3030" y="81"/>
                  <a:pt x="3056" y="103"/>
                </a:cubicBezTo>
                <a:cubicBezTo>
                  <a:pt x="3071" y="117"/>
                  <a:pt x="3084" y="125"/>
                  <a:pt x="3084" y="125"/>
                </a:cubicBezTo>
                <a:cubicBezTo>
                  <a:pt x="3084" y="125"/>
                  <a:pt x="3072" y="130"/>
                  <a:pt x="3056" y="126"/>
                </a:cubicBezTo>
                <a:cubicBezTo>
                  <a:pt x="3038" y="122"/>
                  <a:pt x="3020" y="114"/>
                  <a:pt x="3001" y="102"/>
                </a:cubicBezTo>
                <a:cubicBezTo>
                  <a:pt x="2988" y="95"/>
                  <a:pt x="2973" y="81"/>
                  <a:pt x="2964" y="70"/>
                </a:cubicBezTo>
                <a:cubicBezTo>
                  <a:pt x="2952" y="55"/>
                  <a:pt x="2946" y="41"/>
                  <a:pt x="2946" y="41"/>
                </a:cubicBezTo>
                <a:cubicBezTo>
                  <a:pt x="2946" y="41"/>
                  <a:pt x="2940" y="31"/>
                  <a:pt x="2933" y="24"/>
                </a:cubicBezTo>
                <a:cubicBezTo>
                  <a:pt x="2924" y="17"/>
                  <a:pt x="2915" y="14"/>
                  <a:pt x="2915" y="14"/>
                </a:cubicBezTo>
                <a:cubicBezTo>
                  <a:pt x="2915" y="14"/>
                  <a:pt x="2920" y="5"/>
                  <a:pt x="2936" y="2"/>
                </a:cubicBezTo>
                <a:cubicBezTo>
                  <a:pt x="2947" y="0"/>
                  <a:pt x="2964" y="1"/>
                  <a:pt x="2979" y="4"/>
                </a:cubicBezTo>
                <a:cubicBezTo>
                  <a:pt x="3008" y="10"/>
                  <a:pt x="3047" y="40"/>
                  <a:pt x="3047" y="40"/>
                </a:cubicBezTo>
                <a:cubicBezTo>
                  <a:pt x="3047" y="40"/>
                  <a:pt x="3074" y="64"/>
                  <a:pt x="3088" y="86"/>
                </a:cubicBezTo>
                <a:cubicBezTo>
                  <a:pt x="3101" y="105"/>
                  <a:pt x="3101" y="123"/>
                  <a:pt x="3101" y="123"/>
                </a:cubicBezTo>
                <a:cubicBezTo>
                  <a:pt x="3101" y="123"/>
                  <a:pt x="3099" y="127"/>
                  <a:pt x="3097" y="126"/>
                </a:cubicBezTo>
                <a:cubicBezTo>
                  <a:pt x="3093" y="125"/>
                  <a:pt x="3087" y="121"/>
                  <a:pt x="3087" y="121"/>
                </a:cubicBezTo>
                <a:lnTo>
                  <a:pt x="2993" y="45"/>
                </a:lnTo>
                <a:close/>
                <a:moveTo>
                  <a:pt x="3174" y="219"/>
                </a:moveTo>
                <a:cubicBezTo>
                  <a:pt x="3174" y="219"/>
                  <a:pt x="3211" y="183"/>
                  <a:pt x="3237" y="160"/>
                </a:cubicBezTo>
                <a:cubicBezTo>
                  <a:pt x="3252" y="147"/>
                  <a:pt x="3266" y="139"/>
                  <a:pt x="3266" y="139"/>
                </a:cubicBezTo>
                <a:cubicBezTo>
                  <a:pt x="3266" y="139"/>
                  <a:pt x="3253" y="134"/>
                  <a:pt x="3237" y="138"/>
                </a:cubicBezTo>
                <a:cubicBezTo>
                  <a:pt x="3219" y="142"/>
                  <a:pt x="3202" y="150"/>
                  <a:pt x="3182" y="162"/>
                </a:cubicBezTo>
                <a:cubicBezTo>
                  <a:pt x="3170" y="169"/>
                  <a:pt x="3154" y="183"/>
                  <a:pt x="3145" y="194"/>
                </a:cubicBezTo>
                <a:cubicBezTo>
                  <a:pt x="3133" y="209"/>
                  <a:pt x="3127" y="223"/>
                  <a:pt x="3127" y="223"/>
                </a:cubicBezTo>
                <a:cubicBezTo>
                  <a:pt x="3127" y="223"/>
                  <a:pt x="3121" y="233"/>
                  <a:pt x="3114" y="240"/>
                </a:cubicBezTo>
                <a:cubicBezTo>
                  <a:pt x="3106" y="247"/>
                  <a:pt x="3096" y="250"/>
                  <a:pt x="3096" y="250"/>
                </a:cubicBezTo>
                <a:cubicBezTo>
                  <a:pt x="3096" y="250"/>
                  <a:pt x="3101" y="259"/>
                  <a:pt x="3117" y="262"/>
                </a:cubicBezTo>
                <a:cubicBezTo>
                  <a:pt x="3128" y="264"/>
                  <a:pt x="3145" y="263"/>
                  <a:pt x="3160" y="260"/>
                </a:cubicBezTo>
                <a:cubicBezTo>
                  <a:pt x="3189" y="254"/>
                  <a:pt x="3228" y="224"/>
                  <a:pt x="3228" y="224"/>
                </a:cubicBezTo>
                <a:cubicBezTo>
                  <a:pt x="3228" y="224"/>
                  <a:pt x="3255" y="200"/>
                  <a:pt x="3269" y="178"/>
                </a:cubicBezTo>
                <a:cubicBezTo>
                  <a:pt x="3282" y="159"/>
                  <a:pt x="3282" y="141"/>
                  <a:pt x="3282" y="141"/>
                </a:cubicBezTo>
                <a:cubicBezTo>
                  <a:pt x="3282" y="141"/>
                  <a:pt x="3281" y="137"/>
                  <a:pt x="3278" y="137"/>
                </a:cubicBezTo>
                <a:cubicBezTo>
                  <a:pt x="3275" y="138"/>
                  <a:pt x="3269" y="143"/>
                  <a:pt x="3269" y="143"/>
                </a:cubicBezTo>
                <a:lnTo>
                  <a:pt x="3174" y="219"/>
                </a:lnTo>
                <a:close/>
                <a:moveTo>
                  <a:pt x="3174" y="45"/>
                </a:moveTo>
                <a:cubicBezTo>
                  <a:pt x="3174" y="45"/>
                  <a:pt x="3211" y="81"/>
                  <a:pt x="3237" y="103"/>
                </a:cubicBezTo>
                <a:cubicBezTo>
                  <a:pt x="3252" y="117"/>
                  <a:pt x="3266" y="125"/>
                  <a:pt x="3266" y="125"/>
                </a:cubicBezTo>
                <a:cubicBezTo>
                  <a:pt x="3266" y="125"/>
                  <a:pt x="3253" y="130"/>
                  <a:pt x="3237" y="126"/>
                </a:cubicBezTo>
                <a:cubicBezTo>
                  <a:pt x="3219" y="122"/>
                  <a:pt x="3202" y="114"/>
                  <a:pt x="3182" y="102"/>
                </a:cubicBezTo>
                <a:cubicBezTo>
                  <a:pt x="3170" y="95"/>
                  <a:pt x="3154" y="81"/>
                  <a:pt x="3145" y="70"/>
                </a:cubicBezTo>
                <a:cubicBezTo>
                  <a:pt x="3133" y="55"/>
                  <a:pt x="3127" y="41"/>
                  <a:pt x="3127" y="41"/>
                </a:cubicBezTo>
                <a:cubicBezTo>
                  <a:pt x="3127" y="41"/>
                  <a:pt x="3121" y="31"/>
                  <a:pt x="3114" y="24"/>
                </a:cubicBezTo>
                <a:cubicBezTo>
                  <a:pt x="3106" y="17"/>
                  <a:pt x="3096" y="14"/>
                  <a:pt x="3096" y="14"/>
                </a:cubicBezTo>
                <a:cubicBezTo>
                  <a:pt x="3096" y="14"/>
                  <a:pt x="3101" y="5"/>
                  <a:pt x="3117" y="2"/>
                </a:cubicBezTo>
                <a:cubicBezTo>
                  <a:pt x="3128" y="0"/>
                  <a:pt x="3145" y="1"/>
                  <a:pt x="3160" y="4"/>
                </a:cubicBezTo>
                <a:cubicBezTo>
                  <a:pt x="3189" y="10"/>
                  <a:pt x="3228" y="40"/>
                  <a:pt x="3228" y="40"/>
                </a:cubicBezTo>
                <a:cubicBezTo>
                  <a:pt x="3228" y="40"/>
                  <a:pt x="3255" y="64"/>
                  <a:pt x="3269" y="86"/>
                </a:cubicBezTo>
                <a:cubicBezTo>
                  <a:pt x="3282" y="105"/>
                  <a:pt x="3282" y="123"/>
                  <a:pt x="3282" y="123"/>
                </a:cubicBezTo>
                <a:cubicBezTo>
                  <a:pt x="3282" y="123"/>
                  <a:pt x="3281" y="127"/>
                  <a:pt x="3278" y="126"/>
                </a:cubicBezTo>
                <a:cubicBezTo>
                  <a:pt x="3275" y="125"/>
                  <a:pt x="3269" y="121"/>
                  <a:pt x="3269" y="121"/>
                </a:cubicBezTo>
                <a:lnTo>
                  <a:pt x="3174" y="45"/>
                </a:lnTo>
                <a:close/>
                <a:moveTo>
                  <a:pt x="3355" y="219"/>
                </a:moveTo>
                <a:cubicBezTo>
                  <a:pt x="3355" y="219"/>
                  <a:pt x="3392" y="183"/>
                  <a:pt x="3418" y="160"/>
                </a:cubicBezTo>
                <a:cubicBezTo>
                  <a:pt x="3433" y="147"/>
                  <a:pt x="3447" y="139"/>
                  <a:pt x="3447" y="139"/>
                </a:cubicBezTo>
                <a:cubicBezTo>
                  <a:pt x="3447" y="139"/>
                  <a:pt x="3434" y="134"/>
                  <a:pt x="3418" y="138"/>
                </a:cubicBezTo>
                <a:cubicBezTo>
                  <a:pt x="3400" y="142"/>
                  <a:pt x="3383" y="150"/>
                  <a:pt x="3363" y="162"/>
                </a:cubicBezTo>
                <a:cubicBezTo>
                  <a:pt x="3351" y="169"/>
                  <a:pt x="3335" y="183"/>
                  <a:pt x="3326" y="194"/>
                </a:cubicBezTo>
                <a:cubicBezTo>
                  <a:pt x="3314" y="209"/>
                  <a:pt x="3308" y="223"/>
                  <a:pt x="3308" y="223"/>
                </a:cubicBezTo>
                <a:cubicBezTo>
                  <a:pt x="3308" y="223"/>
                  <a:pt x="3302" y="233"/>
                  <a:pt x="3295" y="240"/>
                </a:cubicBezTo>
                <a:cubicBezTo>
                  <a:pt x="3287" y="247"/>
                  <a:pt x="3277" y="250"/>
                  <a:pt x="3277" y="250"/>
                </a:cubicBezTo>
                <a:cubicBezTo>
                  <a:pt x="3277" y="250"/>
                  <a:pt x="3283" y="259"/>
                  <a:pt x="3298" y="262"/>
                </a:cubicBezTo>
                <a:cubicBezTo>
                  <a:pt x="3309" y="264"/>
                  <a:pt x="3327" y="263"/>
                  <a:pt x="3341" y="260"/>
                </a:cubicBezTo>
                <a:cubicBezTo>
                  <a:pt x="3370" y="254"/>
                  <a:pt x="3409" y="224"/>
                  <a:pt x="3409" y="224"/>
                </a:cubicBezTo>
                <a:cubicBezTo>
                  <a:pt x="3409" y="224"/>
                  <a:pt x="3436" y="200"/>
                  <a:pt x="3450" y="178"/>
                </a:cubicBezTo>
                <a:cubicBezTo>
                  <a:pt x="3463" y="159"/>
                  <a:pt x="3463" y="141"/>
                  <a:pt x="3463" y="141"/>
                </a:cubicBezTo>
                <a:cubicBezTo>
                  <a:pt x="3463" y="141"/>
                  <a:pt x="3462" y="137"/>
                  <a:pt x="3459" y="137"/>
                </a:cubicBezTo>
                <a:cubicBezTo>
                  <a:pt x="3456" y="138"/>
                  <a:pt x="3450" y="143"/>
                  <a:pt x="3450" y="143"/>
                </a:cubicBezTo>
                <a:lnTo>
                  <a:pt x="3355" y="219"/>
                </a:lnTo>
                <a:close/>
                <a:moveTo>
                  <a:pt x="3355" y="45"/>
                </a:moveTo>
                <a:cubicBezTo>
                  <a:pt x="3355" y="45"/>
                  <a:pt x="3392" y="81"/>
                  <a:pt x="3418" y="103"/>
                </a:cubicBezTo>
                <a:cubicBezTo>
                  <a:pt x="3433" y="117"/>
                  <a:pt x="3447" y="125"/>
                  <a:pt x="3447" y="125"/>
                </a:cubicBezTo>
                <a:cubicBezTo>
                  <a:pt x="3447" y="125"/>
                  <a:pt x="3434" y="130"/>
                  <a:pt x="3418" y="126"/>
                </a:cubicBezTo>
                <a:cubicBezTo>
                  <a:pt x="3400" y="122"/>
                  <a:pt x="3383" y="114"/>
                  <a:pt x="3363" y="102"/>
                </a:cubicBezTo>
                <a:cubicBezTo>
                  <a:pt x="3351" y="95"/>
                  <a:pt x="3335" y="81"/>
                  <a:pt x="3326" y="70"/>
                </a:cubicBezTo>
                <a:cubicBezTo>
                  <a:pt x="3314" y="55"/>
                  <a:pt x="3308" y="41"/>
                  <a:pt x="3308" y="41"/>
                </a:cubicBezTo>
                <a:cubicBezTo>
                  <a:pt x="3308" y="41"/>
                  <a:pt x="3302" y="31"/>
                  <a:pt x="3295" y="24"/>
                </a:cubicBezTo>
                <a:cubicBezTo>
                  <a:pt x="3287" y="17"/>
                  <a:pt x="3277" y="14"/>
                  <a:pt x="3277" y="14"/>
                </a:cubicBezTo>
                <a:cubicBezTo>
                  <a:pt x="3277" y="14"/>
                  <a:pt x="3283" y="5"/>
                  <a:pt x="3298" y="2"/>
                </a:cubicBezTo>
                <a:cubicBezTo>
                  <a:pt x="3309" y="0"/>
                  <a:pt x="3327" y="1"/>
                  <a:pt x="3341" y="4"/>
                </a:cubicBezTo>
                <a:cubicBezTo>
                  <a:pt x="3370" y="10"/>
                  <a:pt x="3409" y="40"/>
                  <a:pt x="3409" y="40"/>
                </a:cubicBezTo>
                <a:cubicBezTo>
                  <a:pt x="3409" y="40"/>
                  <a:pt x="3436" y="64"/>
                  <a:pt x="3450" y="86"/>
                </a:cubicBezTo>
                <a:cubicBezTo>
                  <a:pt x="3463" y="105"/>
                  <a:pt x="3463" y="123"/>
                  <a:pt x="3463" y="123"/>
                </a:cubicBezTo>
                <a:cubicBezTo>
                  <a:pt x="3463" y="123"/>
                  <a:pt x="3462" y="127"/>
                  <a:pt x="3459" y="126"/>
                </a:cubicBezTo>
                <a:cubicBezTo>
                  <a:pt x="3456" y="125"/>
                  <a:pt x="3450" y="121"/>
                  <a:pt x="3450" y="121"/>
                </a:cubicBezTo>
                <a:lnTo>
                  <a:pt x="3355" y="45"/>
                </a:lnTo>
                <a:close/>
                <a:moveTo>
                  <a:pt x="3536" y="219"/>
                </a:moveTo>
                <a:cubicBezTo>
                  <a:pt x="3536" y="219"/>
                  <a:pt x="3574" y="183"/>
                  <a:pt x="3599" y="160"/>
                </a:cubicBezTo>
                <a:cubicBezTo>
                  <a:pt x="3614" y="147"/>
                  <a:pt x="3628" y="139"/>
                  <a:pt x="3628" y="139"/>
                </a:cubicBezTo>
                <a:cubicBezTo>
                  <a:pt x="3628" y="139"/>
                  <a:pt x="3615" y="134"/>
                  <a:pt x="3599" y="138"/>
                </a:cubicBezTo>
                <a:cubicBezTo>
                  <a:pt x="3581" y="142"/>
                  <a:pt x="3564" y="150"/>
                  <a:pt x="3544" y="162"/>
                </a:cubicBezTo>
                <a:cubicBezTo>
                  <a:pt x="3532" y="169"/>
                  <a:pt x="3516" y="183"/>
                  <a:pt x="3507" y="194"/>
                </a:cubicBezTo>
                <a:cubicBezTo>
                  <a:pt x="3495" y="209"/>
                  <a:pt x="3490" y="223"/>
                  <a:pt x="3490" y="223"/>
                </a:cubicBezTo>
                <a:cubicBezTo>
                  <a:pt x="3490" y="223"/>
                  <a:pt x="3484" y="233"/>
                  <a:pt x="3476" y="240"/>
                </a:cubicBezTo>
                <a:cubicBezTo>
                  <a:pt x="3468" y="247"/>
                  <a:pt x="3458" y="250"/>
                  <a:pt x="3458" y="250"/>
                </a:cubicBezTo>
                <a:cubicBezTo>
                  <a:pt x="3458" y="250"/>
                  <a:pt x="3464" y="259"/>
                  <a:pt x="3479" y="262"/>
                </a:cubicBezTo>
                <a:cubicBezTo>
                  <a:pt x="3490" y="264"/>
                  <a:pt x="3508" y="263"/>
                  <a:pt x="3522" y="260"/>
                </a:cubicBezTo>
                <a:cubicBezTo>
                  <a:pt x="3552" y="254"/>
                  <a:pt x="3590" y="224"/>
                  <a:pt x="3590" y="224"/>
                </a:cubicBezTo>
                <a:cubicBezTo>
                  <a:pt x="3590" y="224"/>
                  <a:pt x="3617" y="200"/>
                  <a:pt x="3632" y="178"/>
                </a:cubicBezTo>
                <a:cubicBezTo>
                  <a:pt x="3644" y="159"/>
                  <a:pt x="3644" y="141"/>
                  <a:pt x="3644" y="141"/>
                </a:cubicBezTo>
                <a:cubicBezTo>
                  <a:pt x="3644" y="141"/>
                  <a:pt x="3643" y="137"/>
                  <a:pt x="3640" y="137"/>
                </a:cubicBezTo>
                <a:cubicBezTo>
                  <a:pt x="3637" y="138"/>
                  <a:pt x="3631" y="143"/>
                  <a:pt x="3631" y="143"/>
                </a:cubicBezTo>
                <a:lnTo>
                  <a:pt x="3536" y="219"/>
                </a:lnTo>
                <a:close/>
                <a:moveTo>
                  <a:pt x="3536" y="45"/>
                </a:moveTo>
                <a:cubicBezTo>
                  <a:pt x="3536" y="45"/>
                  <a:pt x="3574" y="81"/>
                  <a:pt x="3599" y="103"/>
                </a:cubicBezTo>
                <a:cubicBezTo>
                  <a:pt x="3614" y="117"/>
                  <a:pt x="3628" y="125"/>
                  <a:pt x="3628" y="125"/>
                </a:cubicBezTo>
                <a:cubicBezTo>
                  <a:pt x="3628" y="125"/>
                  <a:pt x="3615" y="130"/>
                  <a:pt x="3599" y="126"/>
                </a:cubicBezTo>
                <a:cubicBezTo>
                  <a:pt x="3581" y="122"/>
                  <a:pt x="3564" y="114"/>
                  <a:pt x="3544" y="102"/>
                </a:cubicBezTo>
                <a:cubicBezTo>
                  <a:pt x="3532" y="95"/>
                  <a:pt x="3516" y="81"/>
                  <a:pt x="3507" y="70"/>
                </a:cubicBezTo>
                <a:cubicBezTo>
                  <a:pt x="3495" y="55"/>
                  <a:pt x="3490" y="41"/>
                  <a:pt x="3490" y="41"/>
                </a:cubicBezTo>
                <a:cubicBezTo>
                  <a:pt x="3490" y="41"/>
                  <a:pt x="3484" y="31"/>
                  <a:pt x="3476" y="24"/>
                </a:cubicBezTo>
                <a:cubicBezTo>
                  <a:pt x="3468" y="17"/>
                  <a:pt x="3458" y="14"/>
                  <a:pt x="3458" y="14"/>
                </a:cubicBezTo>
                <a:cubicBezTo>
                  <a:pt x="3458" y="14"/>
                  <a:pt x="3464" y="5"/>
                  <a:pt x="3479" y="2"/>
                </a:cubicBezTo>
                <a:cubicBezTo>
                  <a:pt x="3490" y="0"/>
                  <a:pt x="3508" y="1"/>
                  <a:pt x="3522" y="4"/>
                </a:cubicBezTo>
                <a:cubicBezTo>
                  <a:pt x="3552" y="10"/>
                  <a:pt x="3590" y="40"/>
                  <a:pt x="3590" y="40"/>
                </a:cubicBezTo>
                <a:cubicBezTo>
                  <a:pt x="3590" y="40"/>
                  <a:pt x="3617" y="64"/>
                  <a:pt x="3632" y="86"/>
                </a:cubicBezTo>
                <a:cubicBezTo>
                  <a:pt x="3644" y="105"/>
                  <a:pt x="3644" y="123"/>
                  <a:pt x="3644" y="123"/>
                </a:cubicBezTo>
                <a:cubicBezTo>
                  <a:pt x="3644" y="123"/>
                  <a:pt x="3643" y="127"/>
                  <a:pt x="3640" y="126"/>
                </a:cubicBezTo>
                <a:cubicBezTo>
                  <a:pt x="3637" y="125"/>
                  <a:pt x="3631" y="121"/>
                  <a:pt x="3631" y="121"/>
                </a:cubicBezTo>
                <a:lnTo>
                  <a:pt x="3536" y="45"/>
                </a:lnTo>
                <a:close/>
                <a:moveTo>
                  <a:pt x="3718" y="219"/>
                </a:moveTo>
                <a:cubicBezTo>
                  <a:pt x="3718" y="219"/>
                  <a:pt x="3755" y="183"/>
                  <a:pt x="3781" y="160"/>
                </a:cubicBezTo>
                <a:cubicBezTo>
                  <a:pt x="3796" y="147"/>
                  <a:pt x="3809" y="139"/>
                  <a:pt x="3809" y="139"/>
                </a:cubicBezTo>
                <a:cubicBezTo>
                  <a:pt x="3809" y="139"/>
                  <a:pt x="3796" y="134"/>
                  <a:pt x="3780" y="138"/>
                </a:cubicBezTo>
                <a:cubicBezTo>
                  <a:pt x="3762" y="142"/>
                  <a:pt x="3745" y="150"/>
                  <a:pt x="3725" y="162"/>
                </a:cubicBezTo>
                <a:cubicBezTo>
                  <a:pt x="3713" y="169"/>
                  <a:pt x="3697" y="183"/>
                  <a:pt x="3688" y="194"/>
                </a:cubicBezTo>
                <a:cubicBezTo>
                  <a:pt x="3676" y="209"/>
                  <a:pt x="3671" y="223"/>
                  <a:pt x="3671" y="223"/>
                </a:cubicBezTo>
                <a:cubicBezTo>
                  <a:pt x="3671" y="223"/>
                  <a:pt x="3665" y="233"/>
                  <a:pt x="3657" y="240"/>
                </a:cubicBezTo>
                <a:cubicBezTo>
                  <a:pt x="3649" y="247"/>
                  <a:pt x="3639" y="250"/>
                  <a:pt x="3639" y="250"/>
                </a:cubicBezTo>
                <a:cubicBezTo>
                  <a:pt x="3639" y="250"/>
                  <a:pt x="3645" y="259"/>
                  <a:pt x="3661" y="262"/>
                </a:cubicBezTo>
                <a:cubicBezTo>
                  <a:pt x="3671" y="264"/>
                  <a:pt x="3689" y="263"/>
                  <a:pt x="3703" y="260"/>
                </a:cubicBezTo>
                <a:cubicBezTo>
                  <a:pt x="3733" y="254"/>
                  <a:pt x="3771" y="224"/>
                  <a:pt x="3771" y="224"/>
                </a:cubicBezTo>
                <a:cubicBezTo>
                  <a:pt x="3771" y="224"/>
                  <a:pt x="3798" y="200"/>
                  <a:pt x="3813" y="178"/>
                </a:cubicBezTo>
                <a:cubicBezTo>
                  <a:pt x="3825" y="159"/>
                  <a:pt x="3825" y="141"/>
                  <a:pt x="3825" y="141"/>
                </a:cubicBezTo>
                <a:cubicBezTo>
                  <a:pt x="3825" y="141"/>
                  <a:pt x="3824" y="137"/>
                  <a:pt x="3821" y="137"/>
                </a:cubicBezTo>
                <a:cubicBezTo>
                  <a:pt x="3818" y="138"/>
                  <a:pt x="3812" y="143"/>
                  <a:pt x="3812" y="143"/>
                </a:cubicBezTo>
                <a:lnTo>
                  <a:pt x="3718" y="219"/>
                </a:lnTo>
                <a:close/>
                <a:moveTo>
                  <a:pt x="3718" y="45"/>
                </a:moveTo>
                <a:cubicBezTo>
                  <a:pt x="3718" y="45"/>
                  <a:pt x="3755" y="81"/>
                  <a:pt x="3781" y="103"/>
                </a:cubicBezTo>
                <a:cubicBezTo>
                  <a:pt x="3796" y="117"/>
                  <a:pt x="3809" y="125"/>
                  <a:pt x="3809" y="125"/>
                </a:cubicBezTo>
                <a:cubicBezTo>
                  <a:pt x="3809" y="125"/>
                  <a:pt x="3796" y="130"/>
                  <a:pt x="3780" y="126"/>
                </a:cubicBezTo>
                <a:cubicBezTo>
                  <a:pt x="3762" y="122"/>
                  <a:pt x="3745" y="114"/>
                  <a:pt x="3725" y="102"/>
                </a:cubicBezTo>
                <a:cubicBezTo>
                  <a:pt x="3713" y="95"/>
                  <a:pt x="3697" y="81"/>
                  <a:pt x="3688" y="70"/>
                </a:cubicBezTo>
                <a:cubicBezTo>
                  <a:pt x="3676" y="55"/>
                  <a:pt x="3671" y="41"/>
                  <a:pt x="3671" y="41"/>
                </a:cubicBezTo>
                <a:cubicBezTo>
                  <a:pt x="3671" y="41"/>
                  <a:pt x="3665" y="31"/>
                  <a:pt x="3657" y="24"/>
                </a:cubicBezTo>
                <a:cubicBezTo>
                  <a:pt x="3649" y="17"/>
                  <a:pt x="3639" y="14"/>
                  <a:pt x="3639" y="14"/>
                </a:cubicBezTo>
                <a:cubicBezTo>
                  <a:pt x="3639" y="14"/>
                  <a:pt x="3645" y="5"/>
                  <a:pt x="3661" y="2"/>
                </a:cubicBezTo>
                <a:cubicBezTo>
                  <a:pt x="3671" y="0"/>
                  <a:pt x="3689" y="1"/>
                  <a:pt x="3703" y="4"/>
                </a:cubicBezTo>
                <a:cubicBezTo>
                  <a:pt x="3733" y="10"/>
                  <a:pt x="3771" y="40"/>
                  <a:pt x="3771" y="40"/>
                </a:cubicBezTo>
                <a:cubicBezTo>
                  <a:pt x="3771" y="40"/>
                  <a:pt x="3798" y="64"/>
                  <a:pt x="3813" y="86"/>
                </a:cubicBezTo>
                <a:cubicBezTo>
                  <a:pt x="3825" y="105"/>
                  <a:pt x="3825" y="123"/>
                  <a:pt x="3825" y="123"/>
                </a:cubicBezTo>
                <a:cubicBezTo>
                  <a:pt x="3825" y="123"/>
                  <a:pt x="3824" y="127"/>
                  <a:pt x="3821" y="126"/>
                </a:cubicBezTo>
                <a:cubicBezTo>
                  <a:pt x="3818" y="125"/>
                  <a:pt x="3812" y="121"/>
                  <a:pt x="3812" y="121"/>
                </a:cubicBezTo>
                <a:lnTo>
                  <a:pt x="3718" y="45"/>
                </a:lnTo>
                <a:close/>
                <a:moveTo>
                  <a:pt x="3899" y="219"/>
                </a:moveTo>
                <a:cubicBezTo>
                  <a:pt x="3899" y="219"/>
                  <a:pt x="3936" y="183"/>
                  <a:pt x="3962" y="160"/>
                </a:cubicBezTo>
                <a:cubicBezTo>
                  <a:pt x="3977" y="147"/>
                  <a:pt x="3990" y="139"/>
                  <a:pt x="3990" y="139"/>
                </a:cubicBezTo>
                <a:cubicBezTo>
                  <a:pt x="3990" y="139"/>
                  <a:pt x="3977" y="134"/>
                  <a:pt x="3961" y="138"/>
                </a:cubicBezTo>
                <a:cubicBezTo>
                  <a:pt x="3944" y="142"/>
                  <a:pt x="3926" y="150"/>
                  <a:pt x="3906" y="162"/>
                </a:cubicBezTo>
                <a:cubicBezTo>
                  <a:pt x="3894" y="169"/>
                  <a:pt x="3879" y="183"/>
                  <a:pt x="3870" y="194"/>
                </a:cubicBezTo>
                <a:cubicBezTo>
                  <a:pt x="3857" y="209"/>
                  <a:pt x="3852" y="223"/>
                  <a:pt x="3852" y="223"/>
                </a:cubicBezTo>
                <a:cubicBezTo>
                  <a:pt x="3852" y="223"/>
                  <a:pt x="3846" y="233"/>
                  <a:pt x="3838" y="240"/>
                </a:cubicBezTo>
                <a:cubicBezTo>
                  <a:pt x="3830" y="247"/>
                  <a:pt x="3820" y="250"/>
                  <a:pt x="3820" y="250"/>
                </a:cubicBezTo>
                <a:cubicBezTo>
                  <a:pt x="3820" y="250"/>
                  <a:pt x="3826" y="259"/>
                  <a:pt x="3842" y="262"/>
                </a:cubicBezTo>
                <a:cubicBezTo>
                  <a:pt x="3852" y="264"/>
                  <a:pt x="3870" y="263"/>
                  <a:pt x="3884" y="260"/>
                </a:cubicBezTo>
                <a:cubicBezTo>
                  <a:pt x="3914" y="254"/>
                  <a:pt x="3952" y="224"/>
                  <a:pt x="3952" y="224"/>
                </a:cubicBezTo>
                <a:cubicBezTo>
                  <a:pt x="3952" y="224"/>
                  <a:pt x="3980" y="200"/>
                  <a:pt x="3994" y="178"/>
                </a:cubicBezTo>
                <a:cubicBezTo>
                  <a:pt x="4007" y="159"/>
                  <a:pt x="4006" y="141"/>
                  <a:pt x="4006" y="141"/>
                </a:cubicBezTo>
                <a:cubicBezTo>
                  <a:pt x="4006" y="141"/>
                  <a:pt x="4005" y="137"/>
                  <a:pt x="4002" y="137"/>
                </a:cubicBezTo>
                <a:cubicBezTo>
                  <a:pt x="3999" y="138"/>
                  <a:pt x="3993" y="143"/>
                  <a:pt x="3993" y="143"/>
                </a:cubicBezTo>
                <a:lnTo>
                  <a:pt x="3899" y="219"/>
                </a:lnTo>
                <a:close/>
                <a:moveTo>
                  <a:pt x="3899" y="45"/>
                </a:moveTo>
                <a:cubicBezTo>
                  <a:pt x="3899" y="45"/>
                  <a:pt x="3936" y="81"/>
                  <a:pt x="3962" y="103"/>
                </a:cubicBezTo>
                <a:cubicBezTo>
                  <a:pt x="3977" y="117"/>
                  <a:pt x="3990" y="125"/>
                  <a:pt x="3990" y="125"/>
                </a:cubicBezTo>
                <a:cubicBezTo>
                  <a:pt x="3990" y="125"/>
                  <a:pt x="3977" y="130"/>
                  <a:pt x="3961" y="126"/>
                </a:cubicBezTo>
                <a:cubicBezTo>
                  <a:pt x="3944" y="122"/>
                  <a:pt x="3926" y="114"/>
                  <a:pt x="3906" y="102"/>
                </a:cubicBezTo>
                <a:cubicBezTo>
                  <a:pt x="3894" y="95"/>
                  <a:pt x="3879" y="81"/>
                  <a:pt x="3870" y="70"/>
                </a:cubicBezTo>
                <a:cubicBezTo>
                  <a:pt x="3857" y="55"/>
                  <a:pt x="3852" y="41"/>
                  <a:pt x="3852" y="41"/>
                </a:cubicBezTo>
                <a:cubicBezTo>
                  <a:pt x="3852" y="41"/>
                  <a:pt x="3846" y="31"/>
                  <a:pt x="3838" y="24"/>
                </a:cubicBezTo>
                <a:cubicBezTo>
                  <a:pt x="3830" y="17"/>
                  <a:pt x="3820" y="14"/>
                  <a:pt x="3820" y="14"/>
                </a:cubicBezTo>
                <a:cubicBezTo>
                  <a:pt x="3820" y="14"/>
                  <a:pt x="3826" y="5"/>
                  <a:pt x="3842" y="2"/>
                </a:cubicBezTo>
                <a:cubicBezTo>
                  <a:pt x="3852" y="0"/>
                  <a:pt x="3870" y="1"/>
                  <a:pt x="3884" y="4"/>
                </a:cubicBezTo>
                <a:cubicBezTo>
                  <a:pt x="3914" y="10"/>
                  <a:pt x="3952" y="40"/>
                  <a:pt x="3952" y="40"/>
                </a:cubicBezTo>
                <a:cubicBezTo>
                  <a:pt x="3952" y="40"/>
                  <a:pt x="3980" y="64"/>
                  <a:pt x="3994" y="86"/>
                </a:cubicBezTo>
                <a:cubicBezTo>
                  <a:pt x="4007" y="105"/>
                  <a:pt x="4006" y="123"/>
                  <a:pt x="4006" y="123"/>
                </a:cubicBezTo>
                <a:cubicBezTo>
                  <a:pt x="4006" y="123"/>
                  <a:pt x="4005" y="127"/>
                  <a:pt x="4002" y="126"/>
                </a:cubicBezTo>
                <a:cubicBezTo>
                  <a:pt x="3999" y="125"/>
                  <a:pt x="3993" y="121"/>
                  <a:pt x="3993" y="121"/>
                </a:cubicBezTo>
                <a:lnTo>
                  <a:pt x="3899" y="45"/>
                </a:lnTo>
                <a:close/>
                <a:moveTo>
                  <a:pt x="4080" y="219"/>
                </a:moveTo>
                <a:cubicBezTo>
                  <a:pt x="4080" y="219"/>
                  <a:pt x="4117" y="183"/>
                  <a:pt x="4143" y="160"/>
                </a:cubicBezTo>
                <a:cubicBezTo>
                  <a:pt x="4158" y="147"/>
                  <a:pt x="4171" y="139"/>
                  <a:pt x="4171" y="139"/>
                </a:cubicBezTo>
                <a:cubicBezTo>
                  <a:pt x="4171" y="139"/>
                  <a:pt x="4159" y="134"/>
                  <a:pt x="4143" y="138"/>
                </a:cubicBezTo>
                <a:cubicBezTo>
                  <a:pt x="4125" y="142"/>
                  <a:pt x="4107" y="150"/>
                  <a:pt x="4088" y="162"/>
                </a:cubicBezTo>
                <a:cubicBezTo>
                  <a:pt x="4075" y="169"/>
                  <a:pt x="4060" y="183"/>
                  <a:pt x="4051" y="194"/>
                </a:cubicBezTo>
                <a:cubicBezTo>
                  <a:pt x="4038" y="209"/>
                  <a:pt x="4033" y="223"/>
                  <a:pt x="4033" y="223"/>
                </a:cubicBezTo>
                <a:cubicBezTo>
                  <a:pt x="4033" y="223"/>
                  <a:pt x="4027" y="233"/>
                  <a:pt x="4019" y="240"/>
                </a:cubicBezTo>
                <a:cubicBezTo>
                  <a:pt x="4011" y="247"/>
                  <a:pt x="4001" y="250"/>
                  <a:pt x="4001" y="250"/>
                </a:cubicBezTo>
                <a:cubicBezTo>
                  <a:pt x="4001" y="250"/>
                  <a:pt x="4007" y="259"/>
                  <a:pt x="4023" y="262"/>
                </a:cubicBezTo>
                <a:cubicBezTo>
                  <a:pt x="4033" y="264"/>
                  <a:pt x="4051" y="263"/>
                  <a:pt x="4065" y="260"/>
                </a:cubicBezTo>
                <a:cubicBezTo>
                  <a:pt x="4095" y="254"/>
                  <a:pt x="4133" y="224"/>
                  <a:pt x="4133" y="224"/>
                </a:cubicBezTo>
                <a:cubicBezTo>
                  <a:pt x="4133" y="224"/>
                  <a:pt x="4161" y="200"/>
                  <a:pt x="4175" y="178"/>
                </a:cubicBezTo>
                <a:cubicBezTo>
                  <a:pt x="4188" y="159"/>
                  <a:pt x="4188" y="141"/>
                  <a:pt x="4188" y="141"/>
                </a:cubicBezTo>
                <a:cubicBezTo>
                  <a:pt x="4188" y="141"/>
                  <a:pt x="4186" y="137"/>
                  <a:pt x="4183" y="137"/>
                </a:cubicBezTo>
                <a:cubicBezTo>
                  <a:pt x="4180" y="138"/>
                  <a:pt x="4174" y="143"/>
                  <a:pt x="4174" y="143"/>
                </a:cubicBezTo>
                <a:lnTo>
                  <a:pt x="4080" y="219"/>
                </a:lnTo>
                <a:close/>
                <a:moveTo>
                  <a:pt x="4080" y="45"/>
                </a:moveTo>
                <a:cubicBezTo>
                  <a:pt x="4080" y="45"/>
                  <a:pt x="4117" y="81"/>
                  <a:pt x="4143" y="103"/>
                </a:cubicBezTo>
                <a:cubicBezTo>
                  <a:pt x="4158" y="117"/>
                  <a:pt x="4171" y="125"/>
                  <a:pt x="4171" y="125"/>
                </a:cubicBezTo>
                <a:cubicBezTo>
                  <a:pt x="4171" y="125"/>
                  <a:pt x="4159" y="130"/>
                  <a:pt x="4143" y="126"/>
                </a:cubicBezTo>
                <a:cubicBezTo>
                  <a:pt x="4125" y="122"/>
                  <a:pt x="4107" y="114"/>
                  <a:pt x="4088" y="102"/>
                </a:cubicBezTo>
                <a:cubicBezTo>
                  <a:pt x="4075" y="95"/>
                  <a:pt x="4060" y="81"/>
                  <a:pt x="4051" y="70"/>
                </a:cubicBezTo>
                <a:cubicBezTo>
                  <a:pt x="4038" y="55"/>
                  <a:pt x="4033" y="41"/>
                  <a:pt x="4033" y="41"/>
                </a:cubicBezTo>
                <a:cubicBezTo>
                  <a:pt x="4033" y="41"/>
                  <a:pt x="4027" y="31"/>
                  <a:pt x="4019" y="24"/>
                </a:cubicBezTo>
                <a:cubicBezTo>
                  <a:pt x="4011" y="17"/>
                  <a:pt x="4001" y="14"/>
                  <a:pt x="4001" y="14"/>
                </a:cubicBezTo>
                <a:cubicBezTo>
                  <a:pt x="4001" y="14"/>
                  <a:pt x="4007" y="5"/>
                  <a:pt x="4023" y="2"/>
                </a:cubicBezTo>
                <a:cubicBezTo>
                  <a:pt x="4033" y="0"/>
                  <a:pt x="4051" y="1"/>
                  <a:pt x="4065" y="4"/>
                </a:cubicBezTo>
                <a:cubicBezTo>
                  <a:pt x="4095" y="10"/>
                  <a:pt x="4133" y="40"/>
                  <a:pt x="4133" y="40"/>
                </a:cubicBezTo>
                <a:cubicBezTo>
                  <a:pt x="4133" y="40"/>
                  <a:pt x="4161" y="64"/>
                  <a:pt x="4175" y="86"/>
                </a:cubicBezTo>
                <a:cubicBezTo>
                  <a:pt x="4188" y="105"/>
                  <a:pt x="4188" y="123"/>
                  <a:pt x="4188" y="123"/>
                </a:cubicBezTo>
                <a:cubicBezTo>
                  <a:pt x="4188" y="123"/>
                  <a:pt x="4186" y="127"/>
                  <a:pt x="4183" y="126"/>
                </a:cubicBezTo>
                <a:cubicBezTo>
                  <a:pt x="4180" y="125"/>
                  <a:pt x="4174" y="121"/>
                  <a:pt x="4174" y="121"/>
                </a:cubicBezTo>
                <a:lnTo>
                  <a:pt x="4080" y="45"/>
                </a:lnTo>
                <a:close/>
                <a:moveTo>
                  <a:pt x="4261" y="219"/>
                </a:moveTo>
                <a:cubicBezTo>
                  <a:pt x="4261" y="219"/>
                  <a:pt x="4298" y="183"/>
                  <a:pt x="4324" y="160"/>
                </a:cubicBezTo>
                <a:cubicBezTo>
                  <a:pt x="4339" y="147"/>
                  <a:pt x="4352" y="139"/>
                  <a:pt x="4352" y="139"/>
                </a:cubicBezTo>
                <a:cubicBezTo>
                  <a:pt x="4352" y="139"/>
                  <a:pt x="4340" y="134"/>
                  <a:pt x="4324" y="138"/>
                </a:cubicBezTo>
                <a:cubicBezTo>
                  <a:pt x="4306" y="142"/>
                  <a:pt x="4288" y="150"/>
                  <a:pt x="4269" y="162"/>
                </a:cubicBezTo>
                <a:cubicBezTo>
                  <a:pt x="4256" y="169"/>
                  <a:pt x="4241" y="183"/>
                  <a:pt x="4232" y="194"/>
                </a:cubicBezTo>
                <a:cubicBezTo>
                  <a:pt x="4220" y="209"/>
                  <a:pt x="4214" y="223"/>
                  <a:pt x="4214" y="223"/>
                </a:cubicBezTo>
                <a:cubicBezTo>
                  <a:pt x="4214" y="223"/>
                  <a:pt x="4208" y="233"/>
                  <a:pt x="4201" y="240"/>
                </a:cubicBezTo>
                <a:cubicBezTo>
                  <a:pt x="4192" y="247"/>
                  <a:pt x="4183" y="250"/>
                  <a:pt x="4183" y="250"/>
                </a:cubicBezTo>
                <a:cubicBezTo>
                  <a:pt x="4183" y="250"/>
                  <a:pt x="4188" y="259"/>
                  <a:pt x="4204" y="262"/>
                </a:cubicBezTo>
                <a:cubicBezTo>
                  <a:pt x="4215" y="264"/>
                  <a:pt x="4232" y="263"/>
                  <a:pt x="4247" y="260"/>
                </a:cubicBezTo>
                <a:cubicBezTo>
                  <a:pt x="4276" y="254"/>
                  <a:pt x="4315" y="224"/>
                  <a:pt x="4315" y="224"/>
                </a:cubicBezTo>
                <a:cubicBezTo>
                  <a:pt x="4315" y="224"/>
                  <a:pt x="4342" y="200"/>
                  <a:pt x="4356" y="178"/>
                </a:cubicBezTo>
                <a:cubicBezTo>
                  <a:pt x="4369" y="159"/>
                  <a:pt x="4369" y="141"/>
                  <a:pt x="4369" y="141"/>
                </a:cubicBezTo>
                <a:cubicBezTo>
                  <a:pt x="4369" y="141"/>
                  <a:pt x="4367" y="137"/>
                  <a:pt x="4365" y="137"/>
                </a:cubicBezTo>
                <a:cubicBezTo>
                  <a:pt x="4361" y="138"/>
                  <a:pt x="4355" y="143"/>
                  <a:pt x="4355" y="143"/>
                </a:cubicBezTo>
                <a:lnTo>
                  <a:pt x="4261" y="219"/>
                </a:lnTo>
                <a:close/>
                <a:moveTo>
                  <a:pt x="4261" y="45"/>
                </a:moveTo>
                <a:cubicBezTo>
                  <a:pt x="4261" y="45"/>
                  <a:pt x="4298" y="81"/>
                  <a:pt x="4324" y="103"/>
                </a:cubicBezTo>
                <a:cubicBezTo>
                  <a:pt x="4339" y="117"/>
                  <a:pt x="4352" y="125"/>
                  <a:pt x="4352" y="125"/>
                </a:cubicBezTo>
                <a:cubicBezTo>
                  <a:pt x="4352" y="125"/>
                  <a:pt x="4340" y="130"/>
                  <a:pt x="4324" y="126"/>
                </a:cubicBezTo>
                <a:cubicBezTo>
                  <a:pt x="4306" y="122"/>
                  <a:pt x="4288" y="114"/>
                  <a:pt x="4269" y="102"/>
                </a:cubicBezTo>
                <a:cubicBezTo>
                  <a:pt x="4256" y="95"/>
                  <a:pt x="4241" y="81"/>
                  <a:pt x="4232" y="70"/>
                </a:cubicBezTo>
                <a:cubicBezTo>
                  <a:pt x="4220" y="55"/>
                  <a:pt x="4214" y="41"/>
                  <a:pt x="4214" y="41"/>
                </a:cubicBezTo>
                <a:cubicBezTo>
                  <a:pt x="4214" y="41"/>
                  <a:pt x="4208" y="31"/>
                  <a:pt x="4201" y="24"/>
                </a:cubicBezTo>
                <a:cubicBezTo>
                  <a:pt x="4192" y="17"/>
                  <a:pt x="4183" y="14"/>
                  <a:pt x="4183" y="14"/>
                </a:cubicBezTo>
                <a:cubicBezTo>
                  <a:pt x="4183" y="14"/>
                  <a:pt x="4188" y="5"/>
                  <a:pt x="4204" y="2"/>
                </a:cubicBezTo>
                <a:cubicBezTo>
                  <a:pt x="4215" y="0"/>
                  <a:pt x="4232" y="1"/>
                  <a:pt x="4247" y="4"/>
                </a:cubicBezTo>
                <a:cubicBezTo>
                  <a:pt x="4276" y="10"/>
                  <a:pt x="4315" y="40"/>
                  <a:pt x="4315" y="40"/>
                </a:cubicBezTo>
                <a:cubicBezTo>
                  <a:pt x="4315" y="40"/>
                  <a:pt x="4342" y="64"/>
                  <a:pt x="4356" y="86"/>
                </a:cubicBezTo>
                <a:cubicBezTo>
                  <a:pt x="4369" y="105"/>
                  <a:pt x="4369" y="123"/>
                  <a:pt x="4369" y="123"/>
                </a:cubicBezTo>
                <a:cubicBezTo>
                  <a:pt x="4369" y="123"/>
                  <a:pt x="4367" y="127"/>
                  <a:pt x="4365" y="126"/>
                </a:cubicBezTo>
                <a:cubicBezTo>
                  <a:pt x="4361" y="125"/>
                  <a:pt x="4355" y="121"/>
                  <a:pt x="4355" y="121"/>
                </a:cubicBezTo>
                <a:lnTo>
                  <a:pt x="4261" y="45"/>
                </a:lnTo>
                <a:close/>
                <a:moveTo>
                  <a:pt x="4442" y="219"/>
                </a:moveTo>
                <a:cubicBezTo>
                  <a:pt x="4442" y="219"/>
                  <a:pt x="4479" y="183"/>
                  <a:pt x="4505" y="160"/>
                </a:cubicBezTo>
                <a:cubicBezTo>
                  <a:pt x="4520" y="147"/>
                  <a:pt x="4534" y="139"/>
                  <a:pt x="4534" y="139"/>
                </a:cubicBezTo>
                <a:cubicBezTo>
                  <a:pt x="4534" y="139"/>
                  <a:pt x="4521" y="134"/>
                  <a:pt x="4505" y="138"/>
                </a:cubicBezTo>
                <a:cubicBezTo>
                  <a:pt x="4487" y="142"/>
                  <a:pt x="4469" y="150"/>
                  <a:pt x="4450" y="162"/>
                </a:cubicBezTo>
                <a:cubicBezTo>
                  <a:pt x="4438" y="169"/>
                  <a:pt x="4422" y="183"/>
                  <a:pt x="4413" y="194"/>
                </a:cubicBezTo>
                <a:cubicBezTo>
                  <a:pt x="4401" y="209"/>
                  <a:pt x="4395" y="223"/>
                  <a:pt x="4395" y="223"/>
                </a:cubicBezTo>
                <a:cubicBezTo>
                  <a:pt x="4395" y="223"/>
                  <a:pt x="4389" y="233"/>
                  <a:pt x="4382" y="240"/>
                </a:cubicBezTo>
                <a:cubicBezTo>
                  <a:pt x="4374" y="247"/>
                  <a:pt x="4364" y="250"/>
                  <a:pt x="4364" y="250"/>
                </a:cubicBezTo>
                <a:cubicBezTo>
                  <a:pt x="4364" y="250"/>
                  <a:pt x="4369" y="259"/>
                  <a:pt x="4385" y="262"/>
                </a:cubicBezTo>
                <a:cubicBezTo>
                  <a:pt x="4396" y="264"/>
                  <a:pt x="4413" y="263"/>
                  <a:pt x="4428" y="260"/>
                </a:cubicBezTo>
                <a:cubicBezTo>
                  <a:pt x="4457" y="254"/>
                  <a:pt x="4496" y="224"/>
                  <a:pt x="4496" y="224"/>
                </a:cubicBezTo>
                <a:cubicBezTo>
                  <a:pt x="4496" y="224"/>
                  <a:pt x="4523" y="200"/>
                  <a:pt x="4537" y="178"/>
                </a:cubicBezTo>
                <a:cubicBezTo>
                  <a:pt x="4550" y="159"/>
                  <a:pt x="4550" y="141"/>
                  <a:pt x="4550" y="141"/>
                </a:cubicBezTo>
                <a:cubicBezTo>
                  <a:pt x="4550" y="141"/>
                  <a:pt x="4548" y="137"/>
                  <a:pt x="4546" y="137"/>
                </a:cubicBezTo>
                <a:cubicBezTo>
                  <a:pt x="4542" y="138"/>
                  <a:pt x="4537" y="143"/>
                  <a:pt x="4537" y="143"/>
                </a:cubicBezTo>
                <a:lnTo>
                  <a:pt x="4442" y="219"/>
                </a:lnTo>
                <a:close/>
                <a:moveTo>
                  <a:pt x="4442" y="45"/>
                </a:moveTo>
                <a:cubicBezTo>
                  <a:pt x="4442" y="45"/>
                  <a:pt x="4479" y="81"/>
                  <a:pt x="4505" y="103"/>
                </a:cubicBezTo>
                <a:cubicBezTo>
                  <a:pt x="4520" y="117"/>
                  <a:pt x="4534" y="125"/>
                  <a:pt x="4534" y="125"/>
                </a:cubicBezTo>
                <a:cubicBezTo>
                  <a:pt x="4534" y="125"/>
                  <a:pt x="4521" y="130"/>
                  <a:pt x="4505" y="126"/>
                </a:cubicBezTo>
                <a:cubicBezTo>
                  <a:pt x="4487" y="122"/>
                  <a:pt x="4469" y="114"/>
                  <a:pt x="4450" y="102"/>
                </a:cubicBezTo>
                <a:cubicBezTo>
                  <a:pt x="4438" y="95"/>
                  <a:pt x="4422" y="81"/>
                  <a:pt x="4413" y="70"/>
                </a:cubicBezTo>
                <a:cubicBezTo>
                  <a:pt x="4401" y="55"/>
                  <a:pt x="4395" y="41"/>
                  <a:pt x="4395" y="41"/>
                </a:cubicBezTo>
                <a:cubicBezTo>
                  <a:pt x="4395" y="41"/>
                  <a:pt x="4389" y="31"/>
                  <a:pt x="4382" y="24"/>
                </a:cubicBezTo>
                <a:cubicBezTo>
                  <a:pt x="4374" y="17"/>
                  <a:pt x="4364" y="14"/>
                  <a:pt x="4364" y="14"/>
                </a:cubicBezTo>
                <a:cubicBezTo>
                  <a:pt x="4364" y="14"/>
                  <a:pt x="4369" y="5"/>
                  <a:pt x="4385" y="2"/>
                </a:cubicBezTo>
                <a:cubicBezTo>
                  <a:pt x="4396" y="0"/>
                  <a:pt x="4413" y="1"/>
                  <a:pt x="4428" y="4"/>
                </a:cubicBezTo>
                <a:cubicBezTo>
                  <a:pt x="4457" y="10"/>
                  <a:pt x="4496" y="40"/>
                  <a:pt x="4496" y="40"/>
                </a:cubicBezTo>
                <a:cubicBezTo>
                  <a:pt x="4496" y="40"/>
                  <a:pt x="4523" y="64"/>
                  <a:pt x="4537" y="86"/>
                </a:cubicBezTo>
                <a:cubicBezTo>
                  <a:pt x="4550" y="105"/>
                  <a:pt x="4550" y="123"/>
                  <a:pt x="4550" y="123"/>
                </a:cubicBezTo>
                <a:cubicBezTo>
                  <a:pt x="4550" y="123"/>
                  <a:pt x="4548" y="127"/>
                  <a:pt x="4546" y="126"/>
                </a:cubicBezTo>
                <a:cubicBezTo>
                  <a:pt x="4542" y="125"/>
                  <a:pt x="4537" y="121"/>
                  <a:pt x="4537" y="121"/>
                </a:cubicBezTo>
                <a:lnTo>
                  <a:pt x="4442" y="45"/>
                </a:lnTo>
                <a:close/>
                <a:moveTo>
                  <a:pt x="4623" y="219"/>
                </a:moveTo>
                <a:cubicBezTo>
                  <a:pt x="4623" y="219"/>
                  <a:pt x="4660" y="183"/>
                  <a:pt x="4686" y="160"/>
                </a:cubicBezTo>
                <a:cubicBezTo>
                  <a:pt x="4701" y="147"/>
                  <a:pt x="4715" y="139"/>
                  <a:pt x="4715" y="139"/>
                </a:cubicBezTo>
                <a:cubicBezTo>
                  <a:pt x="4715" y="139"/>
                  <a:pt x="4702" y="134"/>
                  <a:pt x="4686" y="138"/>
                </a:cubicBezTo>
                <a:cubicBezTo>
                  <a:pt x="4668" y="142"/>
                  <a:pt x="4651" y="150"/>
                  <a:pt x="4631" y="162"/>
                </a:cubicBezTo>
                <a:cubicBezTo>
                  <a:pt x="4619" y="169"/>
                  <a:pt x="4603" y="183"/>
                  <a:pt x="4594" y="194"/>
                </a:cubicBezTo>
                <a:cubicBezTo>
                  <a:pt x="4582" y="209"/>
                  <a:pt x="4576" y="223"/>
                  <a:pt x="4576" y="223"/>
                </a:cubicBezTo>
                <a:cubicBezTo>
                  <a:pt x="4576" y="223"/>
                  <a:pt x="4570" y="233"/>
                  <a:pt x="4563" y="240"/>
                </a:cubicBezTo>
                <a:cubicBezTo>
                  <a:pt x="4555" y="247"/>
                  <a:pt x="4545" y="250"/>
                  <a:pt x="4545" y="250"/>
                </a:cubicBezTo>
                <a:cubicBezTo>
                  <a:pt x="4545" y="250"/>
                  <a:pt x="4550" y="259"/>
                  <a:pt x="4566" y="262"/>
                </a:cubicBezTo>
                <a:cubicBezTo>
                  <a:pt x="4577" y="264"/>
                  <a:pt x="4594" y="263"/>
                  <a:pt x="4609" y="260"/>
                </a:cubicBezTo>
                <a:cubicBezTo>
                  <a:pt x="4638" y="254"/>
                  <a:pt x="4677" y="224"/>
                  <a:pt x="4677" y="224"/>
                </a:cubicBezTo>
                <a:cubicBezTo>
                  <a:pt x="4677" y="224"/>
                  <a:pt x="4704" y="200"/>
                  <a:pt x="4718" y="178"/>
                </a:cubicBezTo>
                <a:cubicBezTo>
                  <a:pt x="4731" y="159"/>
                  <a:pt x="4731" y="141"/>
                  <a:pt x="4731" y="141"/>
                </a:cubicBezTo>
                <a:cubicBezTo>
                  <a:pt x="4731" y="141"/>
                  <a:pt x="4730" y="137"/>
                  <a:pt x="4727" y="137"/>
                </a:cubicBezTo>
                <a:cubicBezTo>
                  <a:pt x="4724" y="138"/>
                  <a:pt x="4718" y="143"/>
                  <a:pt x="4718" y="143"/>
                </a:cubicBezTo>
                <a:lnTo>
                  <a:pt x="4623" y="219"/>
                </a:lnTo>
                <a:close/>
                <a:moveTo>
                  <a:pt x="4623" y="45"/>
                </a:moveTo>
                <a:cubicBezTo>
                  <a:pt x="4623" y="45"/>
                  <a:pt x="4660" y="81"/>
                  <a:pt x="4686" y="103"/>
                </a:cubicBezTo>
                <a:cubicBezTo>
                  <a:pt x="4701" y="117"/>
                  <a:pt x="4715" y="125"/>
                  <a:pt x="4715" y="125"/>
                </a:cubicBezTo>
                <a:cubicBezTo>
                  <a:pt x="4715" y="125"/>
                  <a:pt x="4702" y="130"/>
                  <a:pt x="4686" y="126"/>
                </a:cubicBezTo>
                <a:cubicBezTo>
                  <a:pt x="4668" y="122"/>
                  <a:pt x="4651" y="114"/>
                  <a:pt x="4631" y="102"/>
                </a:cubicBezTo>
                <a:cubicBezTo>
                  <a:pt x="4619" y="95"/>
                  <a:pt x="4603" y="81"/>
                  <a:pt x="4594" y="70"/>
                </a:cubicBezTo>
                <a:cubicBezTo>
                  <a:pt x="4582" y="55"/>
                  <a:pt x="4576" y="41"/>
                  <a:pt x="4576" y="41"/>
                </a:cubicBezTo>
                <a:cubicBezTo>
                  <a:pt x="4576" y="41"/>
                  <a:pt x="4570" y="31"/>
                  <a:pt x="4563" y="24"/>
                </a:cubicBezTo>
                <a:cubicBezTo>
                  <a:pt x="4555" y="17"/>
                  <a:pt x="4545" y="14"/>
                  <a:pt x="4545" y="14"/>
                </a:cubicBezTo>
                <a:cubicBezTo>
                  <a:pt x="4545" y="14"/>
                  <a:pt x="4550" y="5"/>
                  <a:pt x="4566" y="2"/>
                </a:cubicBezTo>
                <a:cubicBezTo>
                  <a:pt x="4577" y="0"/>
                  <a:pt x="4594" y="1"/>
                  <a:pt x="4609" y="4"/>
                </a:cubicBezTo>
                <a:cubicBezTo>
                  <a:pt x="4638" y="10"/>
                  <a:pt x="4677" y="40"/>
                  <a:pt x="4677" y="40"/>
                </a:cubicBezTo>
                <a:cubicBezTo>
                  <a:pt x="4677" y="40"/>
                  <a:pt x="4704" y="64"/>
                  <a:pt x="4718" y="86"/>
                </a:cubicBezTo>
                <a:cubicBezTo>
                  <a:pt x="4731" y="105"/>
                  <a:pt x="4731" y="123"/>
                  <a:pt x="4731" y="123"/>
                </a:cubicBezTo>
                <a:cubicBezTo>
                  <a:pt x="4731" y="123"/>
                  <a:pt x="4730" y="127"/>
                  <a:pt x="4727" y="126"/>
                </a:cubicBezTo>
                <a:cubicBezTo>
                  <a:pt x="4724" y="125"/>
                  <a:pt x="4718" y="121"/>
                  <a:pt x="4718" y="121"/>
                </a:cubicBezTo>
                <a:lnTo>
                  <a:pt x="4623" y="45"/>
                </a:lnTo>
                <a:close/>
                <a:moveTo>
                  <a:pt x="78" y="219"/>
                </a:moveTo>
                <a:cubicBezTo>
                  <a:pt x="78" y="219"/>
                  <a:pt x="116" y="183"/>
                  <a:pt x="141" y="160"/>
                </a:cubicBezTo>
                <a:cubicBezTo>
                  <a:pt x="156" y="147"/>
                  <a:pt x="170" y="139"/>
                  <a:pt x="170" y="139"/>
                </a:cubicBezTo>
                <a:cubicBezTo>
                  <a:pt x="170" y="139"/>
                  <a:pt x="157" y="134"/>
                  <a:pt x="141" y="138"/>
                </a:cubicBezTo>
                <a:cubicBezTo>
                  <a:pt x="123" y="142"/>
                  <a:pt x="106" y="150"/>
                  <a:pt x="86" y="162"/>
                </a:cubicBezTo>
                <a:cubicBezTo>
                  <a:pt x="74" y="169"/>
                  <a:pt x="58" y="183"/>
                  <a:pt x="49" y="194"/>
                </a:cubicBezTo>
                <a:cubicBezTo>
                  <a:pt x="37" y="209"/>
                  <a:pt x="31" y="223"/>
                  <a:pt x="31" y="223"/>
                </a:cubicBezTo>
                <a:cubicBezTo>
                  <a:pt x="31" y="223"/>
                  <a:pt x="25" y="233"/>
                  <a:pt x="18" y="240"/>
                </a:cubicBezTo>
                <a:cubicBezTo>
                  <a:pt x="10" y="247"/>
                  <a:pt x="0" y="250"/>
                  <a:pt x="0" y="250"/>
                </a:cubicBezTo>
                <a:cubicBezTo>
                  <a:pt x="0" y="250"/>
                  <a:pt x="6" y="259"/>
                  <a:pt x="21" y="262"/>
                </a:cubicBezTo>
                <a:cubicBezTo>
                  <a:pt x="32" y="264"/>
                  <a:pt x="50" y="263"/>
                  <a:pt x="64" y="260"/>
                </a:cubicBezTo>
                <a:cubicBezTo>
                  <a:pt x="94" y="254"/>
                  <a:pt x="132" y="224"/>
                  <a:pt x="132" y="224"/>
                </a:cubicBezTo>
                <a:cubicBezTo>
                  <a:pt x="132" y="224"/>
                  <a:pt x="159" y="200"/>
                  <a:pt x="174" y="178"/>
                </a:cubicBezTo>
                <a:cubicBezTo>
                  <a:pt x="186" y="159"/>
                  <a:pt x="186" y="141"/>
                  <a:pt x="186" y="141"/>
                </a:cubicBezTo>
                <a:cubicBezTo>
                  <a:pt x="186" y="141"/>
                  <a:pt x="185" y="137"/>
                  <a:pt x="182" y="137"/>
                </a:cubicBezTo>
                <a:cubicBezTo>
                  <a:pt x="179" y="138"/>
                  <a:pt x="173" y="143"/>
                  <a:pt x="173" y="143"/>
                </a:cubicBezTo>
                <a:lnTo>
                  <a:pt x="78" y="219"/>
                </a:lnTo>
                <a:close/>
                <a:moveTo>
                  <a:pt x="78" y="45"/>
                </a:moveTo>
                <a:cubicBezTo>
                  <a:pt x="78" y="45"/>
                  <a:pt x="116" y="81"/>
                  <a:pt x="141" y="103"/>
                </a:cubicBezTo>
                <a:cubicBezTo>
                  <a:pt x="156" y="117"/>
                  <a:pt x="170" y="125"/>
                  <a:pt x="170" y="125"/>
                </a:cubicBezTo>
                <a:cubicBezTo>
                  <a:pt x="170" y="125"/>
                  <a:pt x="157" y="130"/>
                  <a:pt x="141" y="126"/>
                </a:cubicBezTo>
                <a:cubicBezTo>
                  <a:pt x="123" y="122"/>
                  <a:pt x="106" y="114"/>
                  <a:pt x="86" y="102"/>
                </a:cubicBezTo>
                <a:cubicBezTo>
                  <a:pt x="74" y="95"/>
                  <a:pt x="58" y="81"/>
                  <a:pt x="49" y="70"/>
                </a:cubicBezTo>
                <a:cubicBezTo>
                  <a:pt x="37" y="55"/>
                  <a:pt x="31" y="41"/>
                  <a:pt x="31" y="41"/>
                </a:cubicBezTo>
                <a:cubicBezTo>
                  <a:pt x="31" y="41"/>
                  <a:pt x="25" y="31"/>
                  <a:pt x="18" y="24"/>
                </a:cubicBezTo>
                <a:cubicBezTo>
                  <a:pt x="10" y="17"/>
                  <a:pt x="0" y="14"/>
                  <a:pt x="0" y="14"/>
                </a:cubicBezTo>
                <a:cubicBezTo>
                  <a:pt x="0" y="14"/>
                  <a:pt x="6" y="5"/>
                  <a:pt x="21" y="2"/>
                </a:cubicBezTo>
                <a:cubicBezTo>
                  <a:pt x="32" y="0"/>
                  <a:pt x="50" y="1"/>
                  <a:pt x="64" y="4"/>
                </a:cubicBezTo>
                <a:cubicBezTo>
                  <a:pt x="94" y="10"/>
                  <a:pt x="132" y="40"/>
                  <a:pt x="132" y="40"/>
                </a:cubicBezTo>
                <a:cubicBezTo>
                  <a:pt x="132" y="40"/>
                  <a:pt x="159" y="64"/>
                  <a:pt x="174" y="86"/>
                </a:cubicBezTo>
                <a:cubicBezTo>
                  <a:pt x="186" y="105"/>
                  <a:pt x="186" y="123"/>
                  <a:pt x="186" y="123"/>
                </a:cubicBezTo>
                <a:cubicBezTo>
                  <a:pt x="186" y="123"/>
                  <a:pt x="185" y="127"/>
                  <a:pt x="182" y="126"/>
                </a:cubicBezTo>
                <a:cubicBezTo>
                  <a:pt x="179" y="125"/>
                  <a:pt x="173" y="121"/>
                  <a:pt x="173" y="121"/>
                </a:cubicBezTo>
                <a:lnTo>
                  <a:pt x="78" y="45"/>
                </a:lnTo>
                <a:close/>
                <a:moveTo>
                  <a:pt x="260" y="219"/>
                </a:moveTo>
                <a:cubicBezTo>
                  <a:pt x="260" y="219"/>
                  <a:pt x="297" y="183"/>
                  <a:pt x="323" y="160"/>
                </a:cubicBezTo>
                <a:cubicBezTo>
                  <a:pt x="338" y="147"/>
                  <a:pt x="351" y="139"/>
                  <a:pt x="351" y="139"/>
                </a:cubicBezTo>
                <a:cubicBezTo>
                  <a:pt x="351" y="139"/>
                  <a:pt x="338" y="134"/>
                  <a:pt x="322" y="138"/>
                </a:cubicBezTo>
                <a:cubicBezTo>
                  <a:pt x="304" y="142"/>
                  <a:pt x="287" y="150"/>
                  <a:pt x="267" y="162"/>
                </a:cubicBezTo>
                <a:cubicBezTo>
                  <a:pt x="255" y="169"/>
                  <a:pt x="239" y="183"/>
                  <a:pt x="230" y="194"/>
                </a:cubicBezTo>
                <a:cubicBezTo>
                  <a:pt x="218" y="209"/>
                  <a:pt x="213" y="223"/>
                  <a:pt x="213" y="223"/>
                </a:cubicBezTo>
                <a:cubicBezTo>
                  <a:pt x="213" y="223"/>
                  <a:pt x="207" y="233"/>
                  <a:pt x="199" y="240"/>
                </a:cubicBezTo>
                <a:cubicBezTo>
                  <a:pt x="191" y="247"/>
                  <a:pt x="181" y="250"/>
                  <a:pt x="181" y="250"/>
                </a:cubicBezTo>
                <a:cubicBezTo>
                  <a:pt x="181" y="250"/>
                  <a:pt x="187" y="259"/>
                  <a:pt x="202" y="262"/>
                </a:cubicBezTo>
                <a:cubicBezTo>
                  <a:pt x="213" y="264"/>
                  <a:pt x="231" y="263"/>
                  <a:pt x="245" y="260"/>
                </a:cubicBezTo>
                <a:cubicBezTo>
                  <a:pt x="275" y="254"/>
                  <a:pt x="313" y="224"/>
                  <a:pt x="313" y="224"/>
                </a:cubicBezTo>
                <a:cubicBezTo>
                  <a:pt x="313" y="224"/>
                  <a:pt x="340" y="200"/>
                  <a:pt x="355" y="178"/>
                </a:cubicBezTo>
                <a:cubicBezTo>
                  <a:pt x="367" y="159"/>
                  <a:pt x="367" y="141"/>
                  <a:pt x="367" y="141"/>
                </a:cubicBezTo>
                <a:cubicBezTo>
                  <a:pt x="367" y="141"/>
                  <a:pt x="366" y="137"/>
                  <a:pt x="363" y="137"/>
                </a:cubicBezTo>
                <a:cubicBezTo>
                  <a:pt x="360" y="138"/>
                  <a:pt x="354" y="143"/>
                  <a:pt x="354" y="143"/>
                </a:cubicBezTo>
                <a:lnTo>
                  <a:pt x="260" y="219"/>
                </a:lnTo>
                <a:close/>
                <a:moveTo>
                  <a:pt x="260" y="45"/>
                </a:moveTo>
                <a:cubicBezTo>
                  <a:pt x="260" y="45"/>
                  <a:pt x="297" y="81"/>
                  <a:pt x="323" y="103"/>
                </a:cubicBezTo>
                <a:cubicBezTo>
                  <a:pt x="338" y="117"/>
                  <a:pt x="351" y="125"/>
                  <a:pt x="351" y="125"/>
                </a:cubicBezTo>
                <a:cubicBezTo>
                  <a:pt x="351" y="125"/>
                  <a:pt x="338" y="130"/>
                  <a:pt x="322" y="126"/>
                </a:cubicBezTo>
                <a:cubicBezTo>
                  <a:pt x="304" y="122"/>
                  <a:pt x="287" y="114"/>
                  <a:pt x="267" y="102"/>
                </a:cubicBezTo>
                <a:cubicBezTo>
                  <a:pt x="255" y="95"/>
                  <a:pt x="239" y="81"/>
                  <a:pt x="230" y="70"/>
                </a:cubicBezTo>
                <a:cubicBezTo>
                  <a:pt x="218" y="55"/>
                  <a:pt x="213" y="41"/>
                  <a:pt x="213" y="41"/>
                </a:cubicBezTo>
                <a:cubicBezTo>
                  <a:pt x="213" y="41"/>
                  <a:pt x="207" y="31"/>
                  <a:pt x="199" y="24"/>
                </a:cubicBezTo>
                <a:cubicBezTo>
                  <a:pt x="191" y="17"/>
                  <a:pt x="181" y="14"/>
                  <a:pt x="181" y="14"/>
                </a:cubicBezTo>
                <a:cubicBezTo>
                  <a:pt x="181" y="14"/>
                  <a:pt x="187" y="5"/>
                  <a:pt x="202" y="2"/>
                </a:cubicBezTo>
                <a:cubicBezTo>
                  <a:pt x="213" y="0"/>
                  <a:pt x="231" y="1"/>
                  <a:pt x="245" y="4"/>
                </a:cubicBezTo>
                <a:cubicBezTo>
                  <a:pt x="275" y="10"/>
                  <a:pt x="313" y="40"/>
                  <a:pt x="313" y="40"/>
                </a:cubicBezTo>
                <a:cubicBezTo>
                  <a:pt x="313" y="40"/>
                  <a:pt x="340" y="64"/>
                  <a:pt x="355" y="86"/>
                </a:cubicBezTo>
                <a:cubicBezTo>
                  <a:pt x="367" y="105"/>
                  <a:pt x="367" y="123"/>
                  <a:pt x="367" y="123"/>
                </a:cubicBezTo>
                <a:cubicBezTo>
                  <a:pt x="367" y="123"/>
                  <a:pt x="366" y="127"/>
                  <a:pt x="363" y="126"/>
                </a:cubicBezTo>
                <a:cubicBezTo>
                  <a:pt x="360" y="125"/>
                  <a:pt x="354" y="121"/>
                  <a:pt x="354" y="121"/>
                </a:cubicBezTo>
                <a:lnTo>
                  <a:pt x="260" y="45"/>
                </a:lnTo>
                <a:close/>
                <a:moveTo>
                  <a:pt x="441" y="219"/>
                </a:moveTo>
                <a:cubicBezTo>
                  <a:pt x="441" y="219"/>
                  <a:pt x="478" y="183"/>
                  <a:pt x="504" y="160"/>
                </a:cubicBezTo>
                <a:cubicBezTo>
                  <a:pt x="519" y="147"/>
                  <a:pt x="532" y="139"/>
                  <a:pt x="532" y="139"/>
                </a:cubicBezTo>
                <a:cubicBezTo>
                  <a:pt x="532" y="139"/>
                  <a:pt x="519" y="134"/>
                  <a:pt x="503" y="138"/>
                </a:cubicBezTo>
                <a:cubicBezTo>
                  <a:pt x="486" y="142"/>
                  <a:pt x="468" y="150"/>
                  <a:pt x="448" y="162"/>
                </a:cubicBezTo>
                <a:cubicBezTo>
                  <a:pt x="436" y="169"/>
                  <a:pt x="420" y="183"/>
                  <a:pt x="411" y="194"/>
                </a:cubicBezTo>
                <a:cubicBezTo>
                  <a:pt x="399" y="209"/>
                  <a:pt x="394" y="223"/>
                  <a:pt x="394" y="223"/>
                </a:cubicBezTo>
                <a:cubicBezTo>
                  <a:pt x="394" y="223"/>
                  <a:pt x="388" y="233"/>
                  <a:pt x="380" y="240"/>
                </a:cubicBezTo>
                <a:cubicBezTo>
                  <a:pt x="372" y="247"/>
                  <a:pt x="362" y="250"/>
                  <a:pt x="362" y="250"/>
                </a:cubicBezTo>
                <a:cubicBezTo>
                  <a:pt x="362" y="250"/>
                  <a:pt x="368" y="259"/>
                  <a:pt x="384" y="262"/>
                </a:cubicBezTo>
                <a:cubicBezTo>
                  <a:pt x="394" y="264"/>
                  <a:pt x="412" y="263"/>
                  <a:pt x="426" y="260"/>
                </a:cubicBezTo>
                <a:cubicBezTo>
                  <a:pt x="456" y="254"/>
                  <a:pt x="494" y="224"/>
                  <a:pt x="494" y="224"/>
                </a:cubicBezTo>
                <a:cubicBezTo>
                  <a:pt x="494" y="224"/>
                  <a:pt x="522" y="200"/>
                  <a:pt x="536" y="178"/>
                </a:cubicBezTo>
                <a:cubicBezTo>
                  <a:pt x="548" y="159"/>
                  <a:pt x="548" y="141"/>
                  <a:pt x="548" y="141"/>
                </a:cubicBezTo>
                <a:cubicBezTo>
                  <a:pt x="548" y="141"/>
                  <a:pt x="547" y="137"/>
                  <a:pt x="544" y="137"/>
                </a:cubicBezTo>
                <a:cubicBezTo>
                  <a:pt x="541" y="138"/>
                  <a:pt x="535" y="143"/>
                  <a:pt x="535" y="143"/>
                </a:cubicBezTo>
                <a:lnTo>
                  <a:pt x="441" y="219"/>
                </a:lnTo>
                <a:close/>
                <a:moveTo>
                  <a:pt x="441" y="45"/>
                </a:moveTo>
                <a:cubicBezTo>
                  <a:pt x="441" y="45"/>
                  <a:pt x="478" y="81"/>
                  <a:pt x="504" y="103"/>
                </a:cubicBezTo>
                <a:cubicBezTo>
                  <a:pt x="519" y="117"/>
                  <a:pt x="532" y="125"/>
                  <a:pt x="532" y="125"/>
                </a:cubicBezTo>
                <a:cubicBezTo>
                  <a:pt x="532" y="125"/>
                  <a:pt x="519" y="130"/>
                  <a:pt x="503" y="126"/>
                </a:cubicBezTo>
                <a:cubicBezTo>
                  <a:pt x="486" y="122"/>
                  <a:pt x="468" y="114"/>
                  <a:pt x="448" y="102"/>
                </a:cubicBezTo>
                <a:cubicBezTo>
                  <a:pt x="436" y="95"/>
                  <a:pt x="420" y="81"/>
                  <a:pt x="411" y="70"/>
                </a:cubicBezTo>
                <a:cubicBezTo>
                  <a:pt x="399" y="55"/>
                  <a:pt x="394" y="41"/>
                  <a:pt x="394" y="41"/>
                </a:cubicBezTo>
                <a:cubicBezTo>
                  <a:pt x="394" y="41"/>
                  <a:pt x="388" y="31"/>
                  <a:pt x="380" y="24"/>
                </a:cubicBezTo>
                <a:cubicBezTo>
                  <a:pt x="372" y="17"/>
                  <a:pt x="362" y="14"/>
                  <a:pt x="362" y="14"/>
                </a:cubicBezTo>
                <a:cubicBezTo>
                  <a:pt x="362" y="14"/>
                  <a:pt x="368" y="5"/>
                  <a:pt x="384" y="2"/>
                </a:cubicBezTo>
                <a:cubicBezTo>
                  <a:pt x="394" y="0"/>
                  <a:pt x="412" y="1"/>
                  <a:pt x="426" y="4"/>
                </a:cubicBezTo>
                <a:cubicBezTo>
                  <a:pt x="456" y="10"/>
                  <a:pt x="494" y="40"/>
                  <a:pt x="494" y="40"/>
                </a:cubicBezTo>
                <a:cubicBezTo>
                  <a:pt x="494" y="40"/>
                  <a:pt x="522" y="64"/>
                  <a:pt x="536" y="86"/>
                </a:cubicBezTo>
                <a:cubicBezTo>
                  <a:pt x="548" y="105"/>
                  <a:pt x="548" y="123"/>
                  <a:pt x="548" y="123"/>
                </a:cubicBezTo>
                <a:cubicBezTo>
                  <a:pt x="548" y="123"/>
                  <a:pt x="547" y="127"/>
                  <a:pt x="544" y="126"/>
                </a:cubicBezTo>
                <a:cubicBezTo>
                  <a:pt x="541" y="125"/>
                  <a:pt x="535" y="121"/>
                  <a:pt x="535" y="121"/>
                </a:cubicBezTo>
                <a:lnTo>
                  <a:pt x="441" y="45"/>
                </a:lnTo>
                <a:close/>
                <a:moveTo>
                  <a:pt x="622" y="219"/>
                </a:moveTo>
                <a:cubicBezTo>
                  <a:pt x="622" y="219"/>
                  <a:pt x="659" y="183"/>
                  <a:pt x="685" y="160"/>
                </a:cubicBezTo>
                <a:cubicBezTo>
                  <a:pt x="700" y="147"/>
                  <a:pt x="713" y="139"/>
                  <a:pt x="713" y="139"/>
                </a:cubicBezTo>
                <a:cubicBezTo>
                  <a:pt x="713" y="139"/>
                  <a:pt x="700" y="134"/>
                  <a:pt x="684" y="138"/>
                </a:cubicBezTo>
                <a:cubicBezTo>
                  <a:pt x="667" y="142"/>
                  <a:pt x="649" y="150"/>
                  <a:pt x="629" y="162"/>
                </a:cubicBezTo>
                <a:cubicBezTo>
                  <a:pt x="617" y="169"/>
                  <a:pt x="602" y="183"/>
                  <a:pt x="593" y="194"/>
                </a:cubicBezTo>
                <a:cubicBezTo>
                  <a:pt x="580" y="209"/>
                  <a:pt x="575" y="223"/>
                  <a:pt x="575" y="223"/>
                </a:cubicBezTo>
                <a:cubicBezTo>
                  <a:pt x="575" y="223"/>
                  <a:pt x="569" y="233"/>
                  <a:pt x="561" y="240"/>
                </a:cubicBezTo>
                <a:cubicBezTo>
                  <a:pt x="553" y="247"/>
                  <a:pt x="543" y="250"/>
                  <a:pt x="543" y="250"/>
                </a:cubicBezTo>
                <a:cubicBezTo>
                  <a:pt x="543" y="250"/>
                  <a:pt x="549" y="259"/>
                  <a:pt x="565" y="262"/>
                </a:cubicBezTo>
                <a:cubicBezTo>
                  <a:pt x="575" y="264"/>
                  <a:pt x="593" y="263"/>
                  <a:pt x="607" y="260"/>
                </a:cubicBezTo>
                <a:cubicBezTo>
                  <a:pt x="637" y="254"/>
                  <a:pt x="675" y="224"/>
                  <a:pt x="675" y="224"/>
                </a:cubicBezTo>
                <a:cubicBezTo>
                  <a:pt x="675" y="224"/>
                  <a:pt x="703" y="200"/>
                  <a:pt x="717" y="178"/>
                </a:cubicBezTo>
                <a:cubicBezTo>
                  <a:pt x="730" y="159"/>
                  <a:pt x="729" y="141"/>
                  <a:pt x="729" y="141"/>
                </a:cubicBezTo>
                <a:cubicBezTo>
                  <a:pt x="729" y="141"/>
                  <a:pt x="728" y="137"/>
                  <a:pt x="725" y="137"/>
                </a:cubicBezTo>
                <a:cubicBezTo>
                  <a:pt x="722" y="138"/>
                  <a:pt x="716" y="143"/>
                  <a:pt x="716" y="143"/>
                </a:cubicBezTo>
                <a:lnTo>
                  <a:pt x="622" y="219"/>
                </a:lnTo>
                <a:close/>
                <a:moveTo>
                  <a:pt x="622" y="45"/>
                </a:moveTo>
                <a:cubicBezTo>
                  <a:pt x="622" y="45"/>
                  <a:pt x="659" y="81"/>
                  <a:pt x="685" y="103"/>
                </a:cubicBezTo>
                <a:cubicBezTo>
                  <a:pt x="700" y="117"/>
                  <a:pt x="713" y="125"/>
                  <a:pt x="713" y="125"/>
                </a:cubicBezTo>
                <a:cubicBezTo>
                  <a:pt x="713" y="125"/>
                  <a:pt x="700" y="130"/>
                  <a:pt x="684" y="126"/>
                </a:cubicBezTo>
                <a:cubicBezTo>
                  <a:pt x="667" y="122"/>
                  <a:pt x="649" y="114"/>
                  <a:pt x="629" y="102"/>
                </a:cubicBezTo>
                <a:cubicBezTo>
                  <a:pt x="617" y="95"/>
                  <a:pt x="602" y="81"/>
                  <a:pt x="593" y="70"/>
                </a:cubicBezTo>
                <a:cubicBezTo>
                  <a:pt x="580" y="55"/>
                  <a:pt x="575" y="41"/>
                  <a:pt x="575" y="41"/>
                </a:cubicBezTo>
                <a:cubicBezTo>
                  <a:pt x="575" y="41"/>
                  <a:pt x="569" y="31"/>
                  <a:pt x="561" y="24"/>
                </a:cubicBezTo>
                <a:cubicBezTo>
                  <a:pt x="553" y="17"/>
                  <a:pt x="543" y="14"/>
                  <a:pt x="543" y="14"/>
                </a:cubicBezTo>
                <a:cubicBezTo>
                  <a:pt x="543" y="14"/>
                  <a:pt x="549" y="5"/>
                  <a:pt x="565" y="2"/>
                </a:cubicBezTo>
                <a:cubicBezTo>
                  <a:pt x="575" y="0"/>
                  <a:pt x="593" y="1"/>
                  <a:pt x="607" y="4"/>
                </a:cubicBezTo>
                <a:cubicBezTo>
                  <a:pt x="637" y="10"/>
                  <a:pt x="675" y="40"/>
                  <a:pt x="675" y="40"/>
                </a:cubicBezTo>
                <a:cubicBezTo>
                  <a:pt x="675" y="40"/>
                  <a:pt x="703" y="64"/>
                  <a:pt x="717" y="86"/>
                </a:cubicBezTo>
                <a:cubicBezTo>
                  <a:pt x="730" y="105"/>
                  <a:pt x="729" y="123"/>
                  <a:pt x="729" y="123"/>
                </a:cubicBezTo>
                <a:cubicBezTo>
                  <a:pt x="729" y="123"/>
                  <a:pt x="728" y="127"/>
                  <a:pt x="725" y="126"/>
                </a:cubicBezTo>
                <a:cubicBezTo>
                  <a:pt x="722" y="125"/>
                  <a:pt x="716" y="121"/>
                  <a:pt x="716" y="121"/>
                </a:cubicBezTo>
                <a:lnTo>
                  <a:pt x="622" y="4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879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 autoUpdateAnimBg="0"/>
      <p:bldP spid="13322" grpId="0" autoUpdateAnimBg="0"/>
      <p:bldP spid="13323" grpId="0" autoUpdateAnimBg="0"/>
      <p:bldP spid="1332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6">
            <a:extLst>
              <a:ext uri="{FF2B5EF4-FFF2-40B4-BE49-F238E27FC236}">
                <a16:creationId xmlns:a16="http://schemas.microsoft.com/office/drawing/2014/main" id="{16416CE0-C18D-47B5-BE9C-66CEC383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1450"/>
            <a:ext cx="3570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4D4D4D"/>
                </a:solidFill>
                <a:latin typeface="微软雅黑" panose="020B0503020204020204" pitchFamily="34" charset="-122"/>
              </a:rPr>
              <a:t>涉案财物中心建设的背景</a:t>
            </a:r>
            <a:endParaRPr lang="en-US" altLang="zh-CN" sz="2400" b="1">
              <a:solidFill>
                <a:srgbClr val="4D4D4D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339" name="Freeform 40">
            <a:extLst>
              <a:ext uri="{FF2B5EF4-FFF2-40B4-BE49-F238E27FC236}">
                <a16:creationId xmlns:a16="http://schemas.microsoft.com/office/drawing/2014/main" id="{5B1BDCD9-560F-4F54-81AC-003F30AE174A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4340" name="直接连接符 46">
            <a:extLst>
              <a:ext uri="{FF2B5EF4-FFF2-40B4-BE49-F238E27FC236}">
                <a16:creationId xmlns:a16="http://schemas.microsoft.com/office/drawing/2014/main" id="{CFE442EE-88FE-42BD-B311-59EFB9A7592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组合 22">
            <a:extLst>
              <a:ext uri="{FF2B5EF4-FFF2-40B4-BE49-F238E27FC236}">
                <a16:creationId xmlns:a16="http://schemas.microsoft.com/office/drawing/2014/main" id="{2AC93938-F82C-42EA-A8CF-DDFABEE1F7C9}"/>
              </a:ext>
            </a:extLst>
          </p:cNvPr>
          <p:cNvGrpSpPr>
            <a:grpSpLocks/>
          </p:cNvGrpSpPr>
          <p:nvPr/>
        </p:nvGrpSpPr>
        <p:grpSpPr bwMode="auto">
          <a:xfrm>
            <a:off x="511175" y="889000"/>
            <a:ext cx="2560638" cy="2560638"/>
            <a:chOff x="0" y="0"/>
            <a:chExt cx="2992140" cy="2992140"/>
          </a:xfrm>
        </p:grpSpPr>
        <p:sp>
          <p:nvSpPr>
            <p:cNvPr id="19467" name="椭圆 23">
              <a:extLst>
                <a:ext uri="{FF2B5EF4-FFF2-40B4-BE49-F238E27FC236}">
                  <a16:creationId xmlns:a16="http://schemas.microsoft.com/office/drawing/2014/main" id="{05C5404E-0356-4A9E-940F-361326A14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992140" cy="29921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6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468" name="椭圆 24">
              <a:extLst>
                <a:ext uri="{FF2B5EF4-FFF2-40B4-BE49-F238E27FC236}">
                  <a16:creationId xmlns:a16="http://schemas.microsoft.com/office/drawing/2014/main" id="{A572F4FF-81FE-44BA-823B-5D102834D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532" y="151532"/>
              <a:ext cx="2689076" cy="2689076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600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4350" name="椭圆 25">
            <a:extLst>
              <a:ext uri="{FF2B5EF4-FFF2-40B4-BE49-F238E27FC236}">
                <a16:creationId xmlns:a16="http://schemas.microsoft.com/office/drawing/2014/main" id="{2952EE36-FAE2-4380-88B6-FB9B315B5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855663"/>
            <a:ext cx="820737" cy="82073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6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4353" name="TextBox 28">
            <a:extLst>
              <a:ext uri="{FF2B5EF4-FFF2-40B4-BE49-F238E27FC236}">
                <a16:creationId xmlns:a16="http://schemas.microsoft.com/office/drawing/2014/main" id="{F88B6FE4-390F-41A8-99E1-A967F7F2A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969963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8F8F8"/>
                </a:solidFill>
                <a:latin typeface="微软雅黑" panose="020B0503020204020204" pitchFamily="34" charset="-122"/>
              </a:rPr>
              <a:t>建设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8F8F8"/>
                </a:solidFill>
                <a:latin typeface="微软雅黑" panose="020B0503020204020204" pitchFamily="34" charset="-122"/>
              </a:rPr>
              <a:t>的背景</a:t>
            </a:r>
          </a:p>
        </p:txBody>
      </p:sp>
      <p:sp>
        <p:nvSpPr>
          <p:cNvPr id="14354" name="TextBox 29">
            <a:extLst>
              <a:ext uri="{FF2B5EF4-FFF2-40B4-BE49-F238E27FC236}">
                <a16:creationId xmlns:a16="http://schemas.microsoft.com/office/drawing/2014/main" id="{E80C545B-CA66-4B27-B3EC-6F6432EB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0" y="1381125"/>
            <a:ext cx="80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8F8F8"/>
                </a:solidFill>
                <a:latin typeface="微软雅黑" panose="020B0503020204020204" pitchFamily="34" charset="-122"/>
              </a:rPr>
              <a:t>重点</a:t>
            </a:r>
            <a:endParaRPr lang="en-US" altLang="zh-CN" sz="1600">
              <a:solidFill>
                <a:srgbClr val="F8F8F8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8F8F8"/>
                </a:solidFill>
                <a:latin typeface="微软雅黑" panose="020B0503020204020204" pitchFamily="34" charset="-122"/>
              </a:rPr>
              <a:t>工作二</a:t>
            </a:r>
          </a:p>
        </p:txBody>
      </p:sp>
      <p:sp>
        <p:nvSpPr>
          <p:cNvPr id="14355" name="TextBox 30">
            <a:extLst>
              <a:ext uri="{FF2B5EF4-FFF2-40B4-BE49-F238E27FC236}">
                <a16:creationId xmlns:a16="http://schemas.microsoft.com/office/drawing/2014/main" id="{32ABA739-35F1-4413-85B3-E8E72FD8A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3" y="3143250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8F8F8"/>
                </a:solidFill>
                <a:latin typeface="微软雅黑" panose="020B0503020204020204" pitchFamily="34" charset="-122"/>
              </a:rPr>
              <a:t>重</a:t>
            </a:r>
            <a:endParaRPr lang="en-US" altLang="zh-CN" sz="1600">
              <a:solidFill>
                <a:srgbClr val="F8F8F8"/>
              </a:solidFill>
              <a:latin typeface="微软雅黑" panose="020B0503020204020204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600">
                <a:solidFill>
                  <a:srgbClr val="F8F8F8"/>
                </a:solidFill>
                <a:latin typeface="微软雅黑" panose="020B0503020204020204" pitchFamily="34" charset="-122"/>
              </a:rPr>
              <a:t>工作三</a:t>
            </a:r>
          </a:p>
        </p:txBody>
      </p:sp>
      <p:sp>
        <p:nvSpPr>
          <p:cNvPr id="14356" name="TextBox 31">
            <a:extLst>
              <a:ext uri="{FF2B5EF4-FFF2-40B4-BE49-F238E27FC236}">
                <a16:creationId xmlns:a16="http://schemas.microsoft.com/office/drawing/2014/main" id="{35D25284-AAA3-493E-9EFC-A4F1F4458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0" y="889000"/>
            <a:ext cx="48291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200"/>
              </a:lnSpc>
              <a:buFontTx/>
              <a:buNone/>
              <a:defRPr/>
            </a:pPr>
            <a:r>
              <a:rPr lang="en-US" altLang="zh-CN" sz="1600" dirty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1600" dirty="0">
                <a:latin typeface="+mn-ea"/>
                <a:ea typeface="+mn-ea"/>
              </a:rPr>
              <a:t>根据中共中央办公厅文件 中办发</a:t>
            </a:r>
            <a:r>
              <a:rPr lang="en-US" altLang="zh-CN" sz="1600" dirty="0">
                <a:latin typeface="+mn-ea"/>
                <a:ea typeface="+mn-ea"/>
              </a:rPr>
              <a:t>〔2015〕7</a:t>
            </a:r>
            <a:r>
              <a:rPr lang="zh-CN" altLang="en-US" sz="1600" dirty="0">
                <a:latin typeface="+mn-ea"/>
                <a:ea typeface="+mn-ea"/>
              </a:rPr>
              <a:t>号，</a:t>
            </a:r>
            <a:r>
              <a:rPr lang="en-US" altLang="zh-CN" sz="1600" dirty="0">
                <a:latin typeface="+mn-ea"/>
                <a:ea typeface="+mn-ea"/>
              </a:rPr>
              <a:t>《</a:t>
            </a:r>
            <a:r>
              <a:rPr lang="zh-CN" altLang="en-US" sz="1600" dirty="0">
                <a:latin typeface="+mn-ea"/>
                <a:ea typeface="+mn-ea"/>
              </a:rPr>
              <a:t>关于进一步规范刑事诉讼涉案财物处置工作的意见</a:t>
            </a:r>
            <a:r>
              <a:rPr lang="en-US" altLang="zh-CN" sz="1600" dirty="0">
                <a:latin typeface="+mn-ea"/>
                <a:ea typeface="+mn-ea"/>
              </a:rPr>
              <a:t>》</a:t>
            </a:r>
            <a:r>
              <a:rPr lang="zh-CN" altLang="en-US" sz="1600" dirty="0">
                <a:latin typeface="+mn-ea"/>
                <a:ea typeface="+mn-ea"/>
              </a:rPr>
              <a:t>的通知，要求公检法等国家安全机关实现规范化执法工作，“各地必须建立规范的涉案财物室，对涉案财物进行分类保管，特别是命案涉案财物要长期妥善保存”，以防止由于政法各单位对涉案财物实行“各自管理、随案移交”的管理模式，出现保管场所分散、管理压力大、管理不规范，以及因涉案财物多次移交带来的物品（物证）易损坏灭失、资源浪费和重复劳动等问题，同时，在关于打好“科技战”中要求，全国公安机关“要重点加强涉案财物保管室等基础建设”。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50" grpId="0" animBg="1" autoUpdateAnimBg="0"/>
      <p:bldP spid="14353" grpId="0" autoUpdateAnimBg="0"/>
      <p:bldP spid="14354" grpId="0" autoUpdateAnimBg="0"/>
      <p:bldP spid="14355" grpId="0" autoUpdateAnimBg="0"/>
      <p:bldP spid="1435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6">
            <a:extLst>
              <a:ext uri="{FF2B5EF4-FFF2-40B4-BE49-F238E27FC236}">
                <a16:creationId xmlns:a16="http://schemas.microsoft.com/office/drawing/2014/main" id="{7C0B9D02-1CEF-4A5D-A6A9-E4E9D3092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171450"/>
            <a:ext cx="3570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4D4D4D"/>
                </a:solidFill>
                <a:latin typeface="微软雅黑" panose="020B0503020204020204" pitchFamily="34" charset="-122"/>
              </a:rPr>
              <a:t>涉案财物中心建设的目标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63" name="Freeform 40">
            <a:extLst>
              <a:ext uri="{FF2B5EF4-FFF2-40B4-BE49-F238E27FC236}">
                <a16:creationId xmlns:a16="http://schemas.microsoft.com/office/drawing/2014/main" id="{56CC93AE-14BB-4264-BA53-D23A1A8C8F69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5364" name="直接连接符 46">
            <a:extLst>
              <a:ext uri="{FF2B5EF4-FFF2-40B4-BE49-F238E27FC236}">
                <a16:creationId xmlns:a16="http://schemas.microsoft.com/office/drawing/2014/main" id="{76CE8CED-AF38-4B0E-9A83-EE40E51A7BE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65" name="组合 34">
            <a:extLst>
              <a:ext uri="{FF2B5EF4-FFF2-40B4-BE49-F238E27FC236}">
                <a16:creationId xmlns:a16="http://schemas.microsoft.com/office/drawing/2014/main" id="{FDA38E38-297E-43F1-852E-3A52088E18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573213"/>
            <a:ext cx="8826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组合 37">
            <a:extLst>
              <a:ext uri="{FF2B5EF4-FFF2-40B4-BE49-F238E27FC236}">
                <a16:creationId xmlns:a16="http://schemas.microsoft.com/office/drawing/2014/main" id="{BF7BD04F-0D60-47F2-BAAA-3EAE9C5718A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017838"/>
            <a:ext cx="92075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组合 40">
            <a:extLst>
              <a:ext uri="{FF2B5EF4-FFF2-40B4-BE49-F238E27FC236}">
                <a16:creationId xmlns:a16="http://schemas.microsoft.com/office/drawing/2014/main" id="{C98EF7EC-D10C-490E-93A4-0DFC7AA0D2F7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4624388"/>
            <a:ext cx="92075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组合 43">
            <a:extLst>
              <a:ext uri="{FF2B5EF4-FFF2-40B4-BE49-F238E27FC236}">
                <a16:creationId xmlns:a16="http://schemas.microsoft.com/office/drawing/2014/main" id="{6BC631A0-8997-42B7-BD23-F3A0E7C4F98E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74975"/>
            <a:ext cx="8842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4">
            <a:extLst>
              <a:ext uri="{FF2B5EF4-FFF2-40B4-BE49-F238E27FC236}">
                <a16:creationId xmlns:a16="http://schemas.microsoft.com/office/drawing/2014/main" id="{26914277-E5BE-435E-B4E4-5480DEC6F686}"/>
              </a:ext>
            </a:extLst>
          </p:cNvPr>
          <p:cNvGrpSpPr>
            <a:grpSpLocks/>
          </p:cNvGrpSpPr>
          <p:nvPr/>
        </p:nvGrpSpPr>
        <p:grpSpPr bwMode="auto">
          <a:xfrm>
            <a:off x="4459288" y="950913"/>
            <a:ext cx="2016125" cy="1935162"/>
            <a:chOff x="0" y="0"/>
            <a:chExt cx="2016224" cy="1935156"/>
          </a:xfrm>
        </p:grpSpPr>
        <p:sp>
          <p:nvSpPr>
            <p:cNvPr id="21525" name="TextBox 55">
              <a:extLst>
                <a:ext uri="{FF2B5EF4-FFF2-40B4-BE49-F238E27FC236}">
                  <a16:creationId xmlns:a16="http://schemas.microsoft.com/office/drawing/2014/main" id="{C0460132-DA61-498B-A38E-04D14D50D6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1800581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全程规范的执法</a:t>
              </a:r>
            </a:p>
          </p:txBody>
        </p:sp>
        <p:sp>
          <p:nvSpPr>
            <p:cNvPr id="19486" name="TextBox 56">
              <a:extLst>
                <a:ext uri="{FF2B5EF4-FFF2-40B4-BE49-F238E27FC236}">
                  <a16:creationId xmlns:a16="http://schemas.microsoft.com/office/drawing/2014/main" id="{97295601-6A1B-4DB8-AAFC-CA7B23542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5124"/>
              <a:ext cx="2016224" cy="1570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r>
                <a:rPr lang="zh-CN" altLang="en-US" sz="1600" dirty="0">
                  <a:latin typeface="+mn-ea"/>
                  <a:ea typeface="+mn-ea"/>
                  <a:sym typeface="微软雅黑" panose="020B0503020204020204" pitchFamily="34" charset="-122"/>
                </a:rPr>
                <a:t>对涉案财物保管中心每个流程设立规范，自动监督预警，防止“重人轻物”、流转不畅、信息不明、管理混乱等情况</a:t>
              </a:r>
              <a:r>
                <a:rPr lang="zh-CN" altLang="en-US" sz="1600" dirty="0">
                  <a:latin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zh-CN" altLang="en-US" sz="1600" dirty="0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" name="组合 57">
            <a:extLst>
              <a:ext uri="{FF2B5EF4-FFF2-40B4-BE49-F238E27FC236}">
                <a16:creationId xmlns:a16="http://schemas.microsoft.com/office/drawing/2014/main" id="{78443837-E709-4CF5-BF32-05A0DEA828BD}"/>
              </a:ext>
            </a:extLst>
          </p:cNvPr>
          <p:cNvGrpSpPr>
            <a:grpSpLocks/>
          </p:cNvGrpSpPr>
          <p:nvPr/>
        </p:nvGrpSpPr>
        <p:grpSpPr bwMode="auto">
          <a:xfrm>
            <a:off x="6523038" y="950913"/>
            <a:ext cx="2262187" cy="2181225"/>
            <a:chOff x="0" y="0"/>
            <a:chExt cx="2260492" cy="2181316"/>
          </a:xfrm>
        </p:grpSpPr>
        <p:sp>
          <p:nvSpPr>
            <p:cNvPr id="21523" name="TextBox 58">
              <a:extLst>
                <a:ext uri="{FF2B5EF4-FFF2-40B4-BE49-F238E27FC236}">
                  <a16:creationId xmlns:a16="http://schemas.microsoft.com/office/drawing/2014/main" id="{29670811-6ACB-4D3E-A0BC-5AE6F4066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260492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减轻办案民警工作量</a:t>
              </a:r>
            </a:p>
          </p:txBody>
        </p:sp>
        <p:sp>
          <p:nvSpPr>
            <p:cNvPr id="19484" name="TextBox 59">
              <a:extLst>
                <a:ext uri="{FF2B5EF4-FFF2-40B4-BE49-F238E27FC236}">
                  <a16:creationId xmlns:a16="http://schemas.microsoft.com/office/drawing/2014/main" id="{9F13A102-67D6-451C-BEED-95939754F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5140"/>
              <a:ext cx="2016200" cy="181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r>
                <a:rPr lang="zh-CN" altLang="en-US" sz="1600" dirty="0">
                  <a:latin typeface="+mn-ea"/>
                  <a:ea typeface="+mn-ea"/>
                  <a:sym typeface="微软雅黑" panose="020B0503020204020204" pitchFamily="34" charset="-122"/>
                </a:rPr>
                <a:t>从源头上解决以往管理涉案财物时，主要靠人工登记、管理工作繁琐、业务量大、容易出现管理漏洞等现象，从而减轻民警的工作量。</a:t>
              </a:r>
            </a:p>
          </p:txBody>
        </p:sp>
      </p:grpSp>
      <p:grpSp>
        <p:nvGrpSpPr>
          <p:cNvPr id="4" name="组合 60">
            <a:extLst>
              <a:ext uri="{FF2B5EF4-FFF2-40B4-BE49-F238E27FC236}">
                <a16:creationId xmlns:a16="http://schemas.microsoft.com/office/drawing/2014/main" id="{F5BFE4C2-2107-491B-B8BA-EE40123AB52B}"/>
              </a:ext>
            </a:extLst>
          </p:cNvPr>
          <p:cNvGrpSpPr>
            <a:grpSpLocks/>
          </p:cNvGrpSpPr>
          <p:nvPr/>
        </p:nvGrpSpPr>
        <p:grpSpPr bwMode="auto">
          <a:xfrm>
            <a:off x="4506913" y="3906838"/>
            <a:ext cx="2060575" cy="1443037"/>
            <a:chOff x="-44453" y="0"/>
            <a:chExt cx="2060677" cy="1442840"/>
          </a:xfrm>
        </p:grpSpPr>
        <p:sp>
          <p:nvSpPr>
            <p:cNvPr id="21521" name="TextBox 61">
              <a:extLst>
                <a:ext uri="{FF2B5EF4-FFF2-40B4-BE49-F238E27FC236}">
                  <a16:creationId xmlns:a16="http://schemas.microsoft.com/office/drawing/2014/main" id="{D2F51349-0BAB-4E75-ACAB-6052AAF38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4453" y="0"/>
              <a:ext cx="1383347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大数据融合</a:t>
              </a:r>
            </a:p>
          </p:txBody>
        </p:sp>
        <p:sp>
          <p:nvSpPr>
            <p:cNvPr id="19482" name="TextBox 62">
              <a:extLst>
                <a:ext uri="{FF2B5EF4-FFF2-40B4-BE49-F238E27FC236}">
                  <a16:creationId xmlns:a16="http://schemas.microsoft.com/office/drawing/2014/main" id="{201916A6-19F3-4340-9B79-ADD412E86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" y="366662"/>
              <a:ext cx="2016225" cy="1076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  <a:defRPr/>
              </a:pPr>
              <a:r>
                <a:rPr lang="zh-CN" altLang="en-US" sz="1600" dirty="0">
                  <a:latin typeface="+mn-ea"/>
                  <a:ea typeface="+mn-ea"/>
                </a:rPr>
                <a:t>对各个平台和子系统进行无缝对接，以满足规范执法和监督的管理需求。</a:t>
              </a:r>
            </a:p>
          </p:txBody>
        </p:sp>
      </p:grpSp>
      <p:grpSp>
        <p:nvGrpSpPr>
          <p:cNvPr id="5" name="组合 63">
            <a:extLst>
              <a:ext uri="{FF2B5EF4-FFF2-40B4-BE49-F238E27FC236}">
                <a16:creationId xmlns:a16="http://schemas.microsoft.com/office/drawing/2014/main" id="{CA2CF61B-194D-44FF-A6C5-58EC63870591}"/>
              </a:ext>
            </a:extLst>
          </p:cNvPr>
          <p:cNvGrpSpPr>
            <a:grpSpLocks/>
          </p:cNvGrpSpPr>
          <p:nvPr/>
        </p:nvGrpSpPr>
        <p:grpSpPr bwMode="auto">
          <a:xfrm>
            <a:off x="6618288" y="3906838"/>
            <a:ext cx="2459037" cy="1443037"/>
            <a:chOff x="0" y="0"/>
            <a:chExt cx="2457515" cy="1442840"/>
          </a:xfrm>
        </p:grpSpPr>
        <p:sp>
          <p:nvSpPr>
            <p:cNvPr id="21519" name="TextBox 64">
              <a:extLst>
                <a:ext uri="{FF2B5EF4-FFF2-40B4-BE49-F238E27FC236}">
                  <a16:creationId xmlns:a16="http://schemas.microsoft.com/office/drawing/2014/main" id="{A2B1A34A-7486-4EFE-8CF5-FD48396E87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457515" cy="369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360</a:t>
              </a:r>
              <a:r>
                <a:rPr lang="zh-CN" altLang="en-US" sz="1800" b="1">
                  <a:solidFill>
                    <a:schemeClr val="bg1"/>
                  </a:solidFill>
                  <a:latin typeface="微软雅黑" panose="020B0503020204020204" pitchFamily="34" charset="-122"/>
                </a:rPr>
                <a:t>度无死角声像监控</a:t>
              </a:r>
            </a:p>
          </p:txBody>
        </p:sp>
        <p:sp>
          <p:nvSpPr>
            <p:cNvPr id="19480" name="TextBox 65">
              <a:extLst>
                <a:ext uri="{FF2B5EF4-FFF2-40B4-BE49-F238E27FC236}">
                  <a16:creationId xmlns:a16="http://schemas.microsoft.com/office/drawing/2014/main" id="{B6159266-61E4-40D4-B29D-EEC11DD86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6662"/>
              <a:ext cx="2016463" cy="1076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ea"/>
                  <a:ea typeface="+mn-ea"/>
                </a:rPr>
                <a:t>对于涉案财物保管中心内，进行音频、视频进行全方位无死角监控</a:t>
              </a:r>
            </a:p>
          </p:txBody>
        </p:sp>
      </p:grpSp>
      <p:sp>
        <p:nvSpPr>
          <p:cNvPr id="15389" name="Oval 12">
            <a:extLst>
              <a:ext uri="{FF2B5EF4-FFF2-40B4-BE49-F238E27FC236}">
                <a16:creationId xmlns:a16="http://schemas.microsoft.com/office/drawing/2014/main" id="{9D95DABF-E4E5-4FBD-AA15-71CE1DCC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2249488"/>
            <a:ext cx="2625725" cy="26257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5390" name="TextBox 73">
            <a:extLst>
              <a:ext uri="{FF2B5EF4-FFF2-40B4-BE49-F238E27FC236}">
                <a16:creationId xmlns:a16="http://schemas.microsoft.com/office/drawing/2014/main" id="{9D330001-E2EC-44CD-8675-1026C0FA1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788" y="3176588"/>
            <a:ext cx="2163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200">
                <a:solidFill>
                  <a:srgbClr val="F8F8F8"/>
                </a:solidFill>
                <a:latin typeface="微软雅黑" panose="020B0503020204020204" pitchFamily="34" charset="-122"/>
              </a:rPr>
              <a:t>涉案财物中心建设的目标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89" grpId="0" animBg="1" autoUpdateAnimBg="0"/>
      <p:bldP spid="1539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8BC183A0-BD7A-4CA5-B74B-5402B5E56D7F}"/>
              </a:ext>
            </a:extLst>
          </p:cNvPr>
          <p:cNvGrpSpPr>
            <a:grpSpLocks/>
          </p:cNvGrpSpPr>
          <p:nvPr/>
        </p:nvGrpSpPr>
        <p:grpSpPr bwMode="auto">
          <a:xfrm>
            <a:off x="1049338" y="2420938"/>
            <a:ext cx="2043112" cy="2049462"/>
            <a:chOff x="0" y="0"/>
            <a:chExt cx="2043113" cy="2049463"/>
          </a:xfrm>
        </p:grpSpPr>
        <p:sp>
          <p:nvSpPr>
            <p:cNvPr id="23561" name="Freeform 5">
              <a:extLst>
                <a:ext uri="{FF2B5EF4-FFF2-40B4-BE49-F238E27FC236}">
                  <a16:creationId xmlns:a16="http://schemas.microsoft.com/office/drawing/2014/main" id="{209E39C4-3811-480A-A032-3C5329374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" y="365125"/>
              <a:ext cx="1677988" cy="1684338"/>
            </a:xfrm>
            <a:custGeom>
              <a:avLst/>
              <a:gdLst>
                <a:gd name="T0" fmla="*/ 2147483646 w 2907"/>
                <a:gd name="T1" fmla="*/ 0 h 2907"/>
                <a:gd name="T2" fmla="*/ 2147483646 w 2907"/>
                <a:gd name="T3" fmla="*/ 2147483646 h 2907"/>
                <a:gd name="T4" fmla="*/ 2147483646 w 2907"/>
                <a:gd name="T5" fmla="*/ 2147483646 h 2907"/>
                <a:gd name="T6" fmla="*/ 0 w 2907"/>
                <a:gd name="T7" fmla="*/ 2147483646 h 2907"/>
                <a:gd name="T8" fmla="*/ 2147483646 w 2907"/>
                <a:gd name="T9" fmla="*/ 2147483646 h 2907"/>
                <a:gd name="T10" fmla="*/ 2147483646 w 2907"/>
                <a:gd name="T11" fmla="*/ 2147483646 h 2907"/>
                <a:gd name="T12" fmla="*/ 2147483646 w 2907"/>
                <a:gd name="T13" fmla="*/ 2147483646 h 2907"/>
                <a:gd name="T14" fmla="*/ 2147483646 w 2907"/>
                <a:gd name="T15" fmla="*/ 2147483646 h 2907"/>
                <a:gd name="T16" fmla="*/ 2147483646 w 2907"/>
                <a:gd name="T17" fmla="*/ 0 h 29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07"/>
                <a:gd name="T28" fmla="*/ 0 h 2907"/>
                <a:gd name="T29" fmla="*/ 2907 w 2907"/>
                <a:gd name="T30" fmla="*/ 2907 h 29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07" h="2907">
                  <a:moveTo>
                    <a:pt x="2493" y="0"/>
                  </a:moveTo>
                  <a:cubicBezTo>
                    <a:pt x="2751" y="308"/>
                    <a:pt x="2907" y="704"/>
                    <a:pt x="2907" y="1137"/>
                  </a:cubicBezTo>
                  <a:cubicBezTo>
                    <a:pt x="2907" y="2114"/>
                    <a:pt x="2115" y="2907"/>
                    <a:pt x="1137" y="2907"/>
                  </a:cubicBezTo>
                  <a:cubicBezTo>
                    <a:pt x="705" y="2907"/>
                    <a:pt x="308" y="2751"/>
                    <a:pt x="0" y="2493"/>
                  </a:cubicBezTo>
                  <a:lnTo>
                    <a:pt x="105" y="2388"/>
                  </a:lnTo>
                  <a:cubicBezTo>
                    <a:pt x="385" y="2620"/>
                    <a:pt x="745" y="2760"/>
                    <a:pt x="1137" y="2760"/>
                  </a:cubicBezTo>
                  <a:cubicBezTo>
                    <a:pt x="2033" y="2760"/>
                    <a:pt x="2760" y="2033"/>
                    <a:pt x="2760" y="1137"/>
                  </a:cubicBezTo>
                  <a:cubicBezTo>
                    <a:pt x="2760" y="745"/>
                    <a:pt x="2620" y="385"/>
                    <a:pt x="2389" y="105"/>
                  </a:cubicBezTo>
                  <a:lnTo>
                    <a:pt x="2493" y="0"/>
                  </a:lnTo>
                  <a:close/>
                </a:path>
              </a:pathLst>
            </a:custGeom>
            <a:solidFill>
              <a:srgbClr val="006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2" name="Freeform 6">
              <a:extLst>
                <a:ext uri="{FF2B5EF4-FFF2-40B4-BE49-F238E27FC236}">
                  <a16:creationId xmlns:a16="http://schemas.microsoft.com/office/drawing/2014/main" id="{0DCC7287-E234-4EAC-97CB-E8CB7A000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150" y="0"/>
              <a:ext cx="623888" cy="315913"/>
            </a:xfrm>
            <a:custGeom>
              <a:avLst/>
              <a:gdLst>
                <a:gd name="T0" fmla="*/ 0 w 1082"/>
                <a:gd name="T1" fmla="*/ 0 h 544"/>
                <a:gd name="T2" fmla="*/ 2147483646 w 1082"/>
                <a:gd name="T3" fmla="*/ 2147483646 h 544"/>
                <a:gd name="T4" fmla="*/ 2147483646 w 1082"/>
                <a:gd name="T5" fmla="*/ 2147483646 h 544"/>
                <a:gd name="T6" fmla="*/ 0 w 1082"/>
                <a:gd name="T7" fmla="*/ 2147483646 h 544"/>
                <a:gd name="T8" fmla="*/ 0 w 108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544"/>
                <a:gd name="T17" fmla="*/ 1082 w 108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544">
                  <a:moveTo>
                    <a:pt x="0" y="0"/>
                  </a:moveTo>
                  <a:cubicBezTo>
                    <a:pt x="414" y="20"/>
                    <a:pt x="790" y="183"/>
                    <a:pt x="1082" y="440"/>
                  </a:cubicBezTo>
                  <a:lnTo>
                    <a:pt x="977" y="544"/>
                  </a:lnTo>
                  <a:cubicBezTo>
                    <a:pt x="713" y="314"/>
                    <a:pt x="373" y="168"/>
                    <a:pt x="0" y="1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3" name="Freeform 7">
              <a:extLst>
                <a:ext uri="{FF2B5EF4-FFF2-40B4-BE49-F238E27FC236}">
                  <a16:creationId xmlns:a16="http://schemas.microsoft.com/office/drawing/2014/main" id="{12E751C7-EDE2-4B3B-A3F7-B626DCD5D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087" y="4763"/>
              <a:ext cx="600075" cy="334963"/>
            </a:xfrm>
            <a:custGeom>
              <a:avLst/>
              <a:gdLst>
                <a:gd name="T0" fmla="*/ 0 w 1040"/>
                <a:gd name="T1" fmla="*/ 2147483646 h 580"/>
                <a:gd name="T2" fmla="*/ 2147483646 w 1040"/>
                <a:gd name="T3" fmla="*/ 0 h 580"/>
                <a:gd name="T4" fmla="*/ 2147483646 w 1040"/>
                <a:gd name="T5" fmla="*/ 2147483646 h 580"/>
                <a:gd name="T6" fmla="*/ 2147483646 w 1040"/>
                <a:gd name="T7" fmla="*/ 2147483646 h 580"/>
                <a:gd name="T8" fmla="*/ 0 w 1040"/>
                <a:gd name="T9" fmla="*/ 2147483646 h 5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0"/>
                <a:gd name="T16" fmla="*/ 0 h 580"/>
                <a:gd name="T17" fmla="*/ 1040 w 1040"/>
                <a:gd name="T18" fmla="*/ 580 h 5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0" h="580">
                  <a:moveTo>
                    <a:pt x="0" y="475"/>
                  </a:moveTo>
                  <a:cubicBezTo>
                    <a:pt x="277" y="213"/>
                    <a:pt x="639" y="39"/>
                    <a:pt x="1040" y="0"/>
                  </a:cubicBezTo>
                  <a:lnTo>
                    <a:pt x="1040" y="148"/>
                  </a:lnTo>
                  <a:cubicBezTo>
                    <a:pt x="679" y="187"/>
                    <a:pt x="354" y="344"/>
                    <a:pt x="104" y="580"/>
                  </a:cubicBezTo>
                  <a:lnTo>
                    <a:pt x="0" y="475"/>
                  </a:lnTo>
                  <a:close/>
                </a:path>
              </a:pathLst>
            </a:custGeom>
            <a:solidFill>
              <a:srgbClr val="B7D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4" name="Freeform 8">
              <a:extLst>
                <a:ext uri="{FF2B5EF4-FFF2-40B4-BE49-F238E27FC236}">
                  <a16:creationId xmlns:a16="http://schemas.microsoft.com/office/drawing/2014/main" id="{4EED6DE2-2F7E-4CE9-8757-8D2D81DD5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93700"/>
              <a:ext cx="276225" cy="596900"/>
            </a:xfrm>
            <a:custGeom>
              <a:avLst/>
              <a:gdLst>
                <a:gd name="T0" fmla="*/ 0 w 478"/>
                <a:gd name="T1" fmla="*/ 2147483646 h 1031"/>
                <a:gd name="T2" fmla="*/ 2147483646 w 478"/>
                <a:gd name="T3" fmla="*/ 0 h 1031"/>
                <a:gd name="T4" fmla="*/ 2147483646 w 478"/>
                <a:gd name="T5" fmla="*/ 2147483646 h 1031"/>
                <a:gd name="T6" fmla="*/ 2147483646 w 478"/>
                <a:gd name="T7" fmla="*/ 2147483646 h 1031"/>
                <a:gd name="T8" fmla="*/ 0 w 478"/>
                <a:gd name="T9" fmla="*/ 2147483646 h 10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8"/>
                <a:gd name="T16" fmla="*/ 0 h 1031"/>
                <a:gd name="T17" fmla="*/ 478 w 478"/>
                <a:gd name="T18" fmla="*/ 1031 h 10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8" h="1031">
                  <a:moveTo>
                    <a:pt x="0" y="1031"/>
                  </a:moveTo>
                  <a:cubicBezTo>
                    <a:pt x="12" y="643"/>
                    <a:pt x="150" y="286"/>
                    <a:pt x="373" y="0"/>
                  </a:cubicBezTo>
                  <a:lnTo>
                    <a:pt x="478" y="105"/>
                  </a:lnTo>
                  <a:cubicBezTo>
                    <a:pt x="281" y="363"/>
                    <a:pt x="159" y="683"/>
                    <a:pt x="147" y="1031"/>
                  </a:cubicBezTo>
                  <a:lnTo>
                    <a:pt x="0" y="1031"/>
                  </a:lnTo>
                  <a:close/>
                </a:path>
              </a:pathLst>
            </a:custGeom>
            <a:solidFill>
              <a:srgbClr val="F19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5" name="Freeform 9">
              <a:extLst>
                <a:ext uri="{FF2B5EF4-FFF2-40B4-BE49-F238E27FC236}">
                  <a16:creationId xmlns:a16="http://schemas.microsoft.com/office/drawing/2014/main" id="{435734D0-9AA3-4E4D-9776-05C3CC4DE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1144588"/>
              <a:ext cx="309563" cy="558800"/>
            </a:xfrm>
            <a:custGeom>
              <a:avLst/>
              <a:gdLst>
                <a:gd name="T0" fmla="*/ 2147483646 w 535"/>
                <a:gd name="T1" fmla="*/ 2147483646 h 963"/>
                <a:gd name="T2" fmla="*/ 0 w 535"/>
                <a:gd name="T3" fmla="*/ 0 h 963"/>
                <a:gd name="T4" fmla="*/ 2147483646 w 535"/>
                <a:gd name="T5" fmla="*/ 0 h 963"/>
                <a:gd name="T6" fmla="*/ 2147483646 w 535"/>
                <a:gd name="T7" fmla="*/ 2147483646 h 963"/>
                <a:gd name="T8" fmla="*/ 2147483646 w 535"/>
                <a:gd name="T9" fmla="*/ 2147483646 h 9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5"/>
                <a:gd name="T16" fmla="*/ 0 h 963"/>
                <a:gd name="T17" fmla="*/ 535 w 535"/>
                <a:gd name="T18" fmla="*/ 963 h 9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5" h="963">
                  <a:moveTo>
                    <a:pt x="430" y="963"/>
                  </a:moveTo>
                  <a:cubicBezTo>
                    <a:pt x="198" y="699"/>
                    <a:pt x="43" y="367"/>
                    <a:pt x="0" y="0"/>
                  </a:cubicBezTo>
                  <a:lnTo>
                    <a:pt x="148" y="0"/>
                  </a:lnTo>
                  <a:cubicBezTo>
                    <a:pt x="190" y="326"/>
                    <a:pt x="329" y="622"/>
                    <a:pt x="535" y="858"/>
                  </a:cubicBezTo>
                  <a:lnTo>
                    <a:pt x="430" y="963"/>
                  </a:lnTo>
                  <a:close/>
                </a:path>
              </a:pathLst>
            </a:custGeom>
            <a:solidFill>
              <a:srgbClr val="D443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8" name="Freeform 10">
            <a:extLst>
              <a:ext uri="{FF2B5EF4-FFF2-40B4-BE49-F238E27FC236}">
                <a16:creationId xmlns:a16="http://schemas.microsoft.com/office/drawing/2014/main" id="{060CCCCA-3694-40F5-B8C0-E1768F7BF302}"/>
              </a:ext>
            </a:extLst>
          </p:cNvPr>
          <p:cNvSpPr>
            <a:spLocks/>
          </p:cNvSpPr>
          <p:nvPr/>
        </p:nvSpPr>
        <p:spPr bwMode="auto">
          <a:xfrm>
            <a:off x="0" y="2503488"/>
            <a:ext cx="1446213" cy="1884362"/>
          </a:xfrm>
          <a:custGeom>
            <a:avLst/>
            <a:gdLst>
              <a:gd name="T0" fmla="*/ 0 w 2504"/>
              <a:gd name="T1" fmla="*/ 0 h 3251"/>
              <a:gd name="T2" fmla="*/ 2147483646 w 2504"/>
              <a:gd name="T3" fmla="*/ 0 h 3251"/>
              <a:gd name="T4" fmla="*/ 2147483646 w 2504"/>
              <a:gd name="T5" fmla="*/ 2147483646 h 3251"/>
              <a:gd name="T6" fmla="*/ 2147483646 w 2504"/>
              <a:gd name="T7" fmla="*/ 2147483646 h 3251"/>
              <a:gd name="T8" fmla="*/ 0 w 2504"/>
              <a:gd name="T9" fmla="*/ 2147483646 h 3251"/>
              <a:gd name="T10" fmla="*/ 0 w 2504"/>
              <a:gd name="T11" fmla="*/ 0 h 32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04"/>
              <a:gd name="T19" fmla="*/ 0 h 3251"/>
              <a:gd name="T20" fmla="*/ 2504 w 2504"/>
              <a:gd name="T21" fmla="*/ 3251 h 32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04" h="3251">
                <a:moveTo>
                  <a:pt x="0" y="0"/>
                </a:moveTo>
                <a:lnTo>
                  <a:pt x="2504" y="0"/>
                </a:lnTo>
                <a:cubicBezTo>
                  <a:pt x="1973" y="346"/>
                  <a:pt x="1621" y="944"/>
                  <a:pt x="1621" y="1625"/>
                </a:cubicBezTo>
                <a:cubicBezTo>
                  <a:pt x="1621" y="2306"/>
                  <a:pt x="1973" y="2905"/>
                  <a:pt x="2504" y="3251"/>
                </a:cubicBezTo>
                <a:lnTo>
                  <a:pt x="0" y="32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9" name="Rectangle 11">
            <a:extLst>
              <a:ext uri="{FF2B5EF4-FFF2-40B4-BE49-F238E27FC236}">
                <a16:creationId xmlns:a16="http://schemas.microsoft.com/office/drawing/2014/main" id="{E8BE9C9A-B857-47A4-B26B-9AE35AF4F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0" y="2503488"/>
            <a:ext cx="541338" cy="18843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21A3D0"/>
              </a:solidFill>
              <a:ea typeface="宋体" panose="02010600030101010101" pitchFamily="2" charset="-122"/>
            </a:endParaRPr>
          </a:p>
        </p:txBody>
      </p:sp>
      <p:sp>
        <p:nvSpPr>
          <p:cNvPr id="20490" name="TextBox 14">
            <a:extLst>
              <a:ext uri="{FF2B5EF4-FFF2-40B4-BE49-F238E27FC236}">
                <a16:creationId xmlns:a16="http://schemas.microsoft.com/office/drawing/2014/main" id="{CC724035-3655-4146-9D6C-93A0E2070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2638425"/>
            <a:ext cx="3416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</a:rPr>
              <a:t>涉案财物中心的介绍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20491" name="TextBox 26">
            <a:extLst>
              <a:ext uri="{FF2B5EF4-FFF2-40B4-BE49-F238E27FC236}">
                <a16:creationId xmlns:a16="http://schemas.microsoft.com/office/drawing/2014/main" id="{DDDFA4A6-FE35-4D32-886A-A17D35DE1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565525"/>
            <a:ext cx="36734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4D4D4D"/>
                </a:solidFill>
                <a:latin typeface="微软雅黑" panose="020B0503020204020204" pitchFamily="34" charset="-122"/>
              </a:rPr>
              <a:t>◎</a:t>
            </a:r>
            <a:r>
              <a:rPr lang="zh-CN" altLang="en-US">
                <a:solidFill>
                  <a:srgbClr val="4D4D4D"/>
                </a:solidFill>
                <a:latin typeface="微软雅黑" panose="020B0503020204020204" pitchFamily="34" charset="-122"/>
              </a:rPr>
              <a:t>涉案财物中心建设的主要任务</a:t>
            </a:r>
            <a:endParaRPr lang="en-US" altLang="zh-CN">
              <a:solidFill>
                <a:srgbClr val="4D4D4D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>
              <a:solidFill>
                <a:srgbClr val="4D4D4D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4D4D4D"/>
                </a:solidFill>
                <a:latin typeface="微软雅黑" panose="020B0503020204020204" pitchFamily="34" charset="-122"/>
              </a:rPr>
              <a:t>◎</a:t>
            </a:r>
            <a:r>
              <a:rPr lang="zh-CN" altLang="en-US">
                <a:solidFill>
                  <a:srgbClr val="4D4D4D"/>
                </a:solidFill>
                <a:latin typeface="微软雅黑" panose="020B0503020204020204" pitchFamily="34" charset="-122"/>
              </a:rPr>
              <a:t>涉案财物中心建设的功能区域</a:t>
            </a:r>
            <a:endParaRPr lang="en-US" altLang="zh-CN">
              <a:solidFill>
                <a:srgbClr val="4D4D4D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>
              <a:solidFill>
                <a:srgbClr val="4D4D4D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4D4D4D"/>
                </a:solidFill>
                <a:latin typeface="微软雅黑" panose="020B0503020204020204" pitchFamily="34" charset="-122"/>
              </a:rPr>
              <a:t>◎</a:t>
            </a:r>
            <a:r>
              <a:rPr lang="zh-CN" altLang="en-US">
                <a:solidFill>
                  <a:srgbClr val="4D4D4D"/>
                </a:solidFill>
                <a:latin typeface="微软雅黑" panose="020B0503020204020204" pitchFamily="34" charset="-122"/>
              </a:rPr>
              <a:t>涉案财物中心建设的相关配置</a:t>
            </a:r>
            <a:endParaRPr lang="en-US" altLang="zh-CN">
              <a:solidFill>
                <a:srgbClr val="4D4D4D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>
              <a:solidFill>
                <a:srgbClr val="4D4D4D"/>
              </a:solidFill>
              <a:latin typeface="微软雅黑" panose="020B0503020204020204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solidFill>
                  <a:srgbClr val="4D4D4D"/>
                </a:solidFill>
                <a:latin typeface="微软雅黑" panose="020B0503020204020204" pitchFamily="34" charset="-122"/>
              </a:rPr>
              <a:t>◎</a:t>
            </a:r>
            <a:r>
              <a:rPr lang="zh-CN" altLang="en-US">
                <a:solidFill>
                  <a:srgbClr val="4D4D4D"/>
                </a:solidFill>
                <a:latin typeface="微软雅黑" panose="020B0503020204020204" pitchFamily="34" charset="-122"/>
              </a:rPr>
              <a:t>涉案财物中心工作流程图</a:t>
            </a:r>
            <a:endParaRPr lang="en-US" altLang="zh-CN">
              <a:solidFill>
                <a:srgbClr val="4D4D4D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2" name="TextBox 15">
            <a:extLst>
              <a:ext uri="{FF2B5EF4-FFF2-40B4-BE49-F238E27FC236}">
                <a16:creationId xmlns:a16="http://schemas.microsoft.com/office/drawing/2014/main" id="{2D93F6C5-0FA8-41C5-A3F1-24CC2B98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213" y="2198688"/>
            <a:ext cx="121126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0">
                <a:solidFill>
                  <a:srgbClr val="21A3D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rPr>
              <a:t>3</a:t>
            </a:r>
            <a:endParaRPr lang="zh-CN" altLang="en-US" sz="16000">
              <a:solidFill>
                <a:srgbClr val="21A3D0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</p:txBody>
      </p:sp>
      <p:sp>
        <p:nvSpPr>
          <p:cNvPr id="20493" name="Freeform 9">
            <a:extLst>
              <a:ext uri="{FF2B5EF4-FFF2-40B4-BE49-F238E27FC236}">
                <a16:creationId xmlns:a16="http://schemas.microsoft.com/office/drawing/2014/main" id="{D1899A34-3AA3-4854-B97A-9A14DE7653CC}"/>
              </a:ext>
            </a:extLst>
          </p:cNvPr>
          <p:cNvSpPr>
            <a:spLocks noEditPoints="1"/>
          </p:cNvSpPr>
          <p:nvPr/>
        </p:nvSpPr>
        <p:spPr bwMode="auto">
          <a:xfrm>
            <a:off x="3228975" y="3359150"/>
            <a:ext cx="5218113" cy="141288"/>
          </a:xfrm>
          <a:custGeom>
            <a:avLst/>
            <a:gdLst>
              <a:gd name="T0" fmla="*/ 2147483646 w 8694"/>
              <a:gd name="T1" fmla="*/ 2147483646 h 264"/>
              <a:gd name="T2" fmla="*/ 2147483646 w 8694"/>
              <a:gd name="T3" fmla="*/ 2147483646 h 264"/>
              <a:gd name="T4" fmla="*/ 2147483646 w 8694"/>
              <a:gd name="T5" fmla="*/ 2147483646 h 264"/>
              <a:gd name="T6" fmla="*/ 2147483646 w 8694"/>
              <a:gd name="T7" fmla="*/ 2147483646 h 264"/>
              <a:gd name="T8" fmla="*/ 2147483646 w 8694"/>
              <a:gd name="T9" fmla="*/ 2147483646 h 264"/>
              <a:gd name="T10" fmla="*/ 2147483646 w 8694"/>
              <a:gd name="T11" fmla="*/ 2147483646 h 264"/>
              <a:gd name="T12" fmla="*/ 2147483646 w 8694"/>
              <a:gd name="T13" fmla="*/ 2147483646 h 264"/>
              <a:gd name="T14" fmla="*/ 2147483646 w 8694"/>
              <a:gd name="T15" fmla="*/ 2147483646 h 264"/>
              <a:gd name="T16" fmla="*/ 2147483646 w 8694"/>
              <a:gd name="T17" fmla="*/ 2147483646 h 264"/>
              <a:gd name="T18" fmla="*/ 2147483646 w 8694"/>
              <a:gd name="T19" fmla="*/ 2147483646 h 264"/>
              <a:gd name="T20" fmla="*/ 2147483646 w 8694"/>
              <a:gd name="T21" fmla="*/ 2147483646 h 264"/>
              <a:gd name="T22" fmla="*/ 2147483646 w 8694"/>
              <a:gd name="T23" fmla="*/ 2147483646 h 264"/>
              <a:gd name="T24" fmla="*/ 2147483646 w 8694"/>
              <a:gd name="T25" fmla="*/ 2147483646 h 264"/>
              <a:gd name="T26" fmla="*/ 2147483646 w 8694"/>
              <a:gd name="T27" fmla="*/ 2147483646 h 264"/>
              <a:gd name="T28" fmla="*/ 2147483646 w 8694"/>
              <a:gd name="T29" fmla="*/ 2147483646 h 264"/>
              <a:gd name="T30" fmla="*/ 2147483646 w 8694"/>
              <a:gd name="T31" fmla="*/ 2147483646 h 264"/>
              <a:gd name="T32" fmla="*/ 2147483646 w 8694"/>
              <a:gd name="T33" fmla="*/ 2147483646 h 264"/>
              <a:gd name="T34" fmla="*/ 2147483646 w 8694"/>
              <a:gd name="T35" fmla="*/ 2147483646 h 264"/>
              <a:gd name="T36" fmla="*/ 2147483646 w 8694"/>
              <a:gd name="T37" fmla="*/ 2147483646 h 264"/>
              <a:gd name="T38" fmla="*/ 2147483646 w 8694"/>
              <a:gd name="T39" fmla="*/ 2147483646 h 264"/>
              <a:gd name="T40" fmla="*/ 2147483646 w 8694"/>
              <a:gd name="T41" fmla="*/ 2147483646 h 264"/>
              <a:gd name="T42" fmla="*/ 2147483646 w 8694"/>
              <a:gd name="T43" fmla="*/ 2147483646 h 264"/>
              <a:gd name="T44" fmla="*/ 2147483646 w 8694"/>
              <a:gd name="T45" fmla="*/ 2147483646 h 264"/>
              <a:gd name="T46" fmla="*/ 2147483646 w 8694"/>
              <a:gd name="T47" fmla="*/ 2147483646 h 264"/>
              <a:gd name="T48" fmla="*/ 2147483646 w 8694"/>
              <a:gd name="T49" fmla="*/ 2147483646 h 264"/>
              <a:gd name="T50" fmla="*/ 2147483646 w 8694"/>
              <a:gd name="T51" fmla="*/ 2147483646 h 264"/>
              <a:gd name="T52" fmla="*/ 2147483646 w 8694"/>
              <a:gd name="T53" fmla="*/ 2147483646 h 264"/>
              <a:gd name="T54" fmla="*/ 2147483646 w 8694"/>
              <a:gd name="T55" fmla="*/ 2147483646 h 264"/>
              <a:gd name="T56" fmla="*/ 2147483646 w 8694"/>
              <a:gd name="T57" fmla="*/ 2147483646 h 264"/>
              <a:gd name="T58" fmla="*/ 2147483646 w 8694"/>
              <a:gd name="T59" fmla="*/ 2147483646 h 264"/>
              <a:gd name="T60" fmla="*/ 2147483646 w 8694"/>
              <a:gd name="T61" fmla="*/ 2147483646 h 264"/>
              <a:gd name="T62" fmla="*/ 2147483646 w 8694"/>
              <a:gd name="T63" fmla="*/ 2147483646 h 264"/>
              <a:gd name="T64" fmla="*/ 2147483646 w 8694"/>
              <a:gd name="T65" fmla="*/ 2147483646 h 264"/>
              <a:gd name="T66" fmla="*/ 2147483646 w 8694"/>
              <a:gd name="T67" fmla="*/ 2147483646 h 264"/>
              <a:gd name="T68" fmla="*/ 2147483646 w 8694"/>
              <a:gd name="T69" fmla="*/ 2147483646 h 264"/>
              <a:gd name="T70" fmla="*/ 2147483646 w 8694"/>
              <a:gd name="T71" fmla="*/ 2147483646 h 264"/>
              <a:gd name="T72" fmla="*/ 2147483646 w 8694"/>
              <a:gd name="T73" fmla="*/ 2147483646 h 264"/>
              <a:gd name="T74" fmla="*/ 2147483646 w 8694"/>
              <a:gd name="T75" fmla="*/ 2147483646 h 264"/>
              <a:gd name="T76" fmla="*/ 2147483646 w 8694"/>
              <a:gd name="T77" fmla="*/ 2147483646 h 264"/>
              <a:gd name="T78" fmla="*/ 2147483646 w 8694"/>
              <a:gd name="T79" fmla="*/ 2147483646 h 264"/>
              <a:gd name="T80" fmla="*/ 2147483646 w 8694"/>
              <a:gd name="T81" fmla="*/ 2147483646 h 264"/>
              <a:gd name="T82" fmla="*/ 2147483646 w 8694"/>
              <a:gd name="T83" fmla="*/ 2147483646 h 264"/>
              <a:gd name="T84" fmla="*/ 2147483646 w 8694"/>
              <a:gd name="T85" fmla="*/ 2147483646 h 264"/>
              <a:gd name="T86" fmla="*/ 2147483646 w 8694"/>
              <a:gd name="T87" fmla="*/ 2147483646 h 264"/>
              <a:gd name="T88" fmla="*/ 2147483646 w 8694"/>
              <a:gd name="T89" fmla="*/ 2147483646 h 264"/>
              <a:gd name="T90" fmla="*/ 2147483646 w 8694"/>
              <a:gd name="T91" fmla="*/ 2147483646 h 264"/>
              <a:gd name="T92" fmla="*/ 2147483646 w 8694"/>
              <a:gd name="T93" fmla="*/ 2147483646 h 264"/>
              <a:gd name="T94" fmla="*/ 2147483646 w 8694"/>
              <a:gd name="T95" fmla="*/ 2147483646 h 264"/>
              <a:gd name="T96" fmla="*/ 2147483646 w 8694"/>
              <a:gd name="T97" fmla="*/ 2147483646 h 264"/>
              <a:gd name="T98" fmla="*/ 2147483646 w 8694"/>
              <a:gd name="T99" fmla="*/ 2147483646 h 264"/>
              <a:gd name="T100" fmla="*/ 2147483646 w 8694"/>
              <a:gd name="T101" fmla="*/ 2147483646 h 264"/>
              <a:gd name="T102" fmla="*/ 2147483646 w 8694"/>
              <a:gd name="T103" fmla="*/ 2147483646 h 264"/>
              <a:gd name="T104" fmla="*/ 2147483646 w 8694"/>
              <a:gd name="T105" fmla="*/ 2147483646 h 264"/>
              <a:gd name="T106" fmla="*/ 2147483646 w 8694"/>
              <a:gd name="T107" fmla="*/ 2147483646 h 264"/>
              <a:gd name="T108" fmla="*/ 2147483646 w 8694"/>
              <a:gd name="T109" fmla="*/ 2147483646 h 264"/>
              <a:gd name="T110" fmla="*/ 2147483646 w 8694"/>
              <a:gd name="T111" fmla="*/ 2147483646 h 264"/>
              <a:gd name="T112" fmla="*/ 2147483646 w 8694"/>
              <a:gd name="T113" fmla="*/ 2147483646 h 264"/>
              <a:gd name="T114" fmla="*/ 2147483646 w 8694"/>
              <a:gd name="T115" fmla="*/ 2147483646 h 264"/>
              <a:gd name="T116" fmla="*/ 2147483646 w 8694"/>
              <a:gd name="T117" fmla="*/ 2147483646 h 264"/>
              <a:gd name="T118" fmla="*/ 2147483646 w 8694"/>
              <a:gd name="T119" fmla="*/ 2147483646 h 264"/>
              <a:gd name="T120" fmla="*/ 2147483646 w 8694"/>
              <a:gd name="T121" fmla="*/ 2147483646 h 264"/>
              <a:gd name="T122" fmla="*/ 2147483646 w 8694"/>
              <a:gd name="T123" fmla="*/ 2147483646 h 2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694"/>
              <a:gd name="T187" fmla="*/ 0 h 264"/>
              <a:gd name="T188" fmla="*/ 8694 w 8694"/>
              <a:gd name="T189" fmla="*/ 264 h 26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694" h="264">
                <a:moveTo>
                  <a:pt x="4785" y="219"/>
                </a:moveTo>
                <a:cubicBezTo>
                  <a:pt x="4785" y="219"/>
                  <a:pt x="4823" y="183"/>
                  <a:pt x="4848" y="160"/>
                </a:cubicBezTo>
                <a:cubicBezTo>
                  <a:pt x="4863" y="147"/>
                  <a:pt x="4877" y="139"/>
                  <a:pt x="4877" y="139"/>
                </a:cubicBezTo>
                <a:cubicBezTo>
                  <a:pt x="4877" y="139"/>
                  <a:pt x="4864" y="134"/>
                  <a:pt x="4848" y="138"/>
                </a:cubicBezTo>
                <a:cubicBezTo>
                  <a:pt x="4830" y="142"/>
                  <a:pt x="4813" y="150"/>
                  <a:pt x="4793" y="162"/>
                </a:cubicBezTo>
                <a:cubicBezTo>
                  <a:pt x="4781" y="169"/>
                  <a:pt x="4765" y="183"/>
                  <a:pt x="4756" y="194"/>
                </a:cubicBezTo>
                <a:cubicBezTo>
                  <a:pt x="4744" y="209"/>
                  <a:pt x="4739" y="223"/>
                  <a:pt x="4739" y="223"/>
                </a:cubicBezTo>
                <a:cubicBezTo>
                  <a:pt x="4739" y="223"/>
                  <a:pt x="4733" y="233"/>
                  <a:pt x="4725" y="240"/>
                </a:cubicBezTo>
                <a:cubicBezTo>
                  <a:pt x="4717" y="247"/>
                  <a:pt x="4707" y="250"/>
                  <a:pt x="4707" y="250"/>
                </a:cubicBezTo>
                <a:cubicBezTo>
                  <a:pt x="4707" y="250"/>
                  <a:pt x="4713" y="259"/>
                  <a:pt x="4728" y="262"/>
                </a:cubicBezTo>
                <a:cubicBezTo>
                  <a:pt x="4739" y="264"/>
                  <a:pt x="4757" y="263"/>
                  <a:pt x="4771" y="260"/>
                </a:cubicBezTo>
                <a:cubicBezTo>
                  <a:pt x="4801" y="254"/>
                  <a:pt x="4839" y="224"/>
                  <a:pt x="4839" y="224"/>
                </a:cubicBezTo>
                <a:cubicBezTo>
                  <a:pt x="4839" y="224"/>
                  <a:pt x="4866" y="200"/>
                  <a:pt x="4881" y="178"/>
                </a:cubicBezTo>
                <a:cubicBezTo>
                  <a:pt x="4893" y="159"/>
                  <a:pt x="4893" y="141"/>
                  <a:pt x="4893" y="141"/>
                </a:cubicBezTo>
                <a:cubicBezTo>
                  <a:pt x="4893" y="141"/>
                  <a:pt x="4892" y="137"/>
                  <a:pt x="4889" y="137"/>
                </a:cubicBezTo>
                <a:cubicBezTo>
                  <a:pt x="4886" y="138"/>
                  <a:pt x="4880" y="143"/>
                  <a:pt x="4880" y="143"/>
                </a:cubicBezTo>
                <a:lnTo>
                  <a:pt x="4785" y="219"/>
                </a:lnTo>
                <a:close/>
                <a:moveTo>
                  <a:pt x="4785" y="45"/>
                </a:moveTo>
                <a:cubicBezTo>
                  <a:pt x="4785" y="45"/>
                  <a:pt x="4823" y="81"/>
                  <a:pt x="4848" y="103"/>
                </a:cubicBezTo>
                <a:cubicBezTo>
                  <a:pt x="4863" y="117"/>
                  <a:pt x="4877" y="125"/>
                  <a:pt x="4877" y="125"/>
                </a:cubicBezTo>
                <a:cubicBezTo>
                  <a:pt x="4877" y="125"/>
                  <a:pt x="4864" y="130"/>
                  <a:pt x="4848" y="126"/>
                </a:cubicBezTo>
                <a:cubicBezTo>
                  <a:pt x="4830" y="122"/>
                  <a:pt x="4813" y="114"/>
                  <a:pt x="4793" y="102"/>
                </a:cubicBezTo>
                <a:cubicBezTo>
                  <a:pt x="4781" y="95"/>
                  <a:pt x="4765" y="81"/>
                  <a:pt x="4756" y="70"/>
                </a:cubicBezTo>
                <a:cubicBezTo>
                  <a:pt x="4744" y="55"/>
                  <a:pt x="4739" y="41"/>
                  <a:pt x="4739" y="41"/>
                </a:cubicBezTo>
                <a:cubicBezTo>
                  <a:pt x="4739" y="41"/>
                  <a:pt x="4733" y="31"/>
                  <a:pt x="4725" y="24"/>
                </a:cubicBezTo>
                <a:cubicBezTo>
                  <a:pt x="4717" y="17"/>
                  <a:pt x="4707" y="14"/>
                  <a:pt x="4707" y="14"/>
                </a:cubicBezTo>
                <a:cubicBezTo>
                  <a:pt x="4707" y="14"/>
                  <a:pt x="4713" y="5"/>
                  <a:pt x="4728" y="2"/>
                </a:cubicBezTo>
                <a:cubicBezTo>
                  <a:pt x="4739" y="0"/>
                  <a:pt x="4757" y="1"/>
                  <a:pt x="4771" y="4"/>
                </a:cubicBezTo>
                <a:cubicBezTo>
                  <a:pt x="4801" y="10"/>
                  <a:pt x="4839" y="40"/>
                  <a:pt x="4839" y="40"/>
                </a:cubicBezTo>
                <a:cubicBezTo>
                  <a:pt x="4839" y="40"/>
                  <a:pt x="4866" y="64"/>
                  <a:pt x="4881" y="86"/>
                </a:cubicBezTo>
                <a:cubicBezTo>
                  <a:pt x="4893" y="105"/>
                  <a:pt x="4893" y="123"/>
                  <a:pt x="4893" y="123"/>
                </a:cubicBezTo>
                <a:cubicBezTo>
                  <a:pt x="4893" y="123"/>
                  <a:pt x="4892" y="127"/>
                  <a:pt x="4889" y="126"/>
                </a:cubicBezTo>
                <a:cubicBezTo>
                  <a:pt x="4886" y="125"/>
                  <a:pt x="4880" y="121"/>
                  <a:pt x="4880" y="121"/>
                </a:cubicBezTo>
                <a:lnTo>
                  <a:pt x="4785" y="45"/>
                </a:lnTo>
                <a:close/>
                <a:moveTo>
                  <a:pt x="4967" y="219"/>
                </a:moveTo>
                <a:cubicBezTo>
                  <a:pt x="4967" y="219"/>
                  <a:pt x="5004" y="183"/>
                  <a:pt x="5030" y="160"/>
                </a:cubicBezTo>
                <a:cubicBezTo>
                  <a:pt x="5045" y="147"/>
                  <a:pt x="5058" y="139"/>
                  <a:pt x="5058" y="139"/>
                </a:cubicBezTo>
                <a:cubicBezTo>
                  <a:pt x="5058" y="139"/>
                  <a:pt x="5045" y="134"/>
                  <a:pt x="5029" y="138"/>
                </a:cubicBezTo>
                <a:cubicBezTo>
                  <a:pt x="5011" y="142"/>
                  <a:pt x="4994" y="150"/>
                  <a:pt x="4974" y="162"/>
                </a:cubicBezTo>
                <a:cubicBezTo>
                  <a:pt x="4962" y="169"/>
                  <a:pt x="4946" y="183"/>
                  <a:pt x="4937" y="194"/>
                </a:cubicBezTo>
                <a:cubicBezTo>
                  <a:pt x="4925" y="209"/>
                  <a:pt x="4920" y="223"/>
                  <a:pt x="4920" y="223"/>
                </a:cubicBezTo>
                <a:cubicBezTo>
                  <a:pt x="4920" y="223"/>
                  <a:pt x="4914" y="233"/>
                  <a:pt x="4906" y="240"/>
                </a:cubicBezTo>
                <a:cubicBezTo>
                  <a:pt x="4898" y="247"/>
                  <a:pt x="4888" y="250"/>
                  <a:pt x="4888" y="250"/>
                </a:cubicBezTo>
                <a:cubicBezTo>
                  <a:pt x="4888" y="250"/>
                  <a:pt x="4894" y="259"/>
                  <a:pt x="4910" y="262"/>
                </a:cubicBezTo>
                <a:cubicBezTo>
                  <a:pt x="4920" y="264"/>
                  <a:pt x="4938" y="263"/>
                  <a:pt x="4952" y="260"/>
                </a:cubicBezTo>
                <a:cubicBezTo>
                  <a:pt x="4982" y="254"/>
                  <a:pt x="5020" y="224"/>
                  <a:pt x="5020" y="224"/>
                </a:cubicBezTo>
                <a:cubicBezTo>
                  <a:pt x="5020" y="224"/>
                  <a:pt x="5047" y="200"/>
                  <a:pt x="5062" y="178"/>
                </a:cubicBezTo>
                <a:cubicBezTo>
                  <a:pt x="5074" y="159"/>
                  <a:pt x="5074" y="141"/>
                  <a:pt x="5074" y="141"/>
                </a:cubicBezTo>
                <a:cubicBezTo>
                  <a:pt x="5074" y="141"/>
                  <a:pt x="5073" y="137"/>
                  <a:pt x="5070" y="137"/>
                </a:cubicBezTo>
                <a:cubicBezTo>
                  <a:pt x="5067" y="138"/>
                  <a:pt x="5061" y="143"/>
                  <a:pt x="5061" y="143"/>
                </a:cubicBezTo>
                <a:lnTo>
                  <a:pt x="4967" y="219"/>
                </a:lnTo>
                <a:close/>
                <a:moveTo>
                  <a:pt x="4967" y="45"/>
                </a:moveTo>
                <a:cubicBezTo>
                  <a:pt x="4967" y="45"/>
                  <a:pt x="5004" y="81"/>
                  <a:pt x="5030" y="103"/>
                </a:cubicBezTo>
                <a:cubicBezTo>
                  <a:pt x="5045" y="117"/>
                  <a:pt x="5058" y="125"/>
                  <a:pt x="5058" y="125"/>
                </a:cubicBezTo>
                <a:cubicBezTo>
                  <a:pt x="5058" y="125"/>
                  <a:pt x="5045" y="130"/>
                  <a:pt x="5029" y="126"/>
                </a:cubicBezTo>
                <a:cubicBezTo>
                  <a:pt x="5011" y="122"/>
                  <a:pt x="4994" y="114"/>
                  <a:pt x="4974" y="102"/>
                </a:cubicBezTo>
                <a:cubicBezTo>
                  <a:pt x="4962" y="95"/>
                  <a:pt x="4946" y="81"/>
                  <a:pt x="4937" y="70"/>
                </a:cubicBezTo>
                <a:cubicBezTo>
                  <a:pt x="4925" y="55"/>
                  <a:pt x="4920" y="41"/>
                  <a:pt x="4920" y="41"/>
                </a:cubicBezTo>
                <a:cubicBezTo>
                  <a:pt x="4920" y="41"/>
                  <a:pt x="4914" y="31"/>
                  <a:pt x="4906" y="24"/>
                </a:cubicBezTo>
                <a:cubicBezTo>
                  <a:pt x="4898" y="17"/>
                  <a:pt x="4888" y="14"/>
                  <a:pt x="4888" y="14"/>
                </a:cubicBezTo>
                <a:cubicBezTo>
                  <a:pt x="4888" y="14"/>
                  <a:pt x="4894" y="5"/>
                  <a:pt x="4910" y="2"/>
                </a:cubicBezTo>
                <a:cubicBezTo>
                  <a:pt x="4920" y="0"/>
                  <a:pt x="4938" y="1"/>
                  <a:pt x="4952" y="4"/>
                </a:cubicBezTo>
                <a:cubicBezTo>
                  <a:pt x="4982" y="10"/>
                  <a:pt x="5020" y="40"/>
                  <a:pt x="5020" y="40"/>
                </a:cubicBezTo>
                <a:cubicBezTo>
                  <a:pt x="5020" y="40"/>
                  <a:pt x="5047" y="64"/>
                  <a:pt x="5062" y="86"/>
                </a:cubicBezTo>
                <a:cubicBezTo>
                  <a:pt x="5074" y="105"/>
                  <a:pt x="5074" y="123"/>
                  <a:pt x="5074" y="123"/>
                </a:cubicBezTo>
                <a:cubicBezTo>
                  <a:pt x="5074" y="123"/>
                  <a:pt x="5073" y="127"/>
                  <a:pt x="5070" y="126"/>
                </a:cubicBezTo>
                <a:cubicBezTo>
                  <a:pt x="5067" y="125"/>
                  <a:pt x="5061" y="121"/>
                  <a:pt x="5061" y="121"/>
                </a:cubicBezTo>
                <a:lnTo>
                  <a:pt x="4967" y="45"/>
                </a:lnTo>
                <a:close/>
                <a:moveTo>
                  <a:pt x="5148" y="219"/>
                </a:moveTo>
                <a:cubicBezTo>
                  <a:pt x="5148" y="219"/>
                  <a:pt x="5185" y="183"/>
                  <a:pt x="5211" y="160"/>
                </a:cubicBezTo>
                <a:cubicBezTo>
                  <a:pt x="5226" y="147"/>
                  <a:pt x="5239" y="139"/>
                  <a:pt x="5239" y="139"/>
                </a:cubicBezTo>
                <a:cubicBezTo>
                  <a:pt x="5239" y="139"/>
                  <a:pt x="5226" y="134"/>
                  <a:pt x="5210" y="138"/>
                </a:cubicBezTo>
                <a:cubicBezTo>
                  <a:pt x="5193" y="142"/>
                  <a:pt x="5175" y="150"/>
                  <a:pt x="5155" y="162"/>
                </a:cubicBezTo>
                <a:cubicBezTo>
                  <a:pt x="5143" y="169"/>
                  <a:pt x="5128" y="183"/>
                  <a:pt x="5119" y="194"/>
                </a:cubicBezTo>
                <a:cubicBezTo>
                  <a:pt x="5106" y="209"/>
                  <a:pt x="5101" y="223"/>
                  <a:pt x="5101" y="223"/>
                </a:cubicBezTo>
                <a:cubicBezTo>
                  <a:pt x="5101" y="223"/>
                  <a:pt x="5095" y="233"/>
                  <a:pt x="5087" y="240"/>
                </a:cubicBezTo>
                <a:cubicBezTo>
                  <a:pt x="5079" y="247"/>
                  <a:pt x="5069" y="250"/>
                  <a:pt x="5069" y="250"/>
                </a:cubicBezTo>
                <a:cubicBezTo>
                  <a:pt x="5069" y="250"/>
                  <a:pt x="5075" y="259"/>
                  <a:pt x="5091" y="262"/>
                </a:cubicBezTo>
                <a:cubicBezTo>
                  <a:pt x="5101" y="264"/>
                  <a:pt x="5119" y="263"/>
                  <a:pt x="5133" y="260"/>
                </a:cubicBezTo>
                <a:cubicBezTo>
                  <a:pt x="5163" y="254"/>
                  <a:pt x="5201" y="224"/>
                  <a:pt x="5201" y="224"/>
                </a:cubicBezTo>
                <a:cubicBezTo>
                  <a:pt x="5201" y="224"/>
                  <a:pt x="5229" y="200"/>
                  <a:pt x="5243" y="178"/>
                </a:cubicBezTo>
                <a:cubicBezTo>
                  <a:pt x="5256" y="159"/>
                  <a:pt x="5255" y="141"/>
                  <a:pt x="5255" y="141"/>
                </a:cubicBezTo>
                <a:cubicBezTo>
                  <a:pt x="5255" y="141"/>
                  <a:pt x="5254" y="137"/>
                  <a:pt x="5251" y="137"/>
                </a:cubicBezTo>
                <a:cubicBezTo>
                  <a:pt x="5248" y="138"/>
                  <a:pt x="5242" y="143"/>
                  <a:pt x="5242" y="143"/>
                </a:cubicBezTo>
                <a:lnTo>
                  <a:pt x="5148" y="219"/>
                </a:lnTo>
                <a:close/>
                <a:moveTo>
                  <a:pt x="5148" y="45"/>
                </a:moveTo>
                <a:cubicBezTo>
                  <a:pt x="5148" y="45"/>
                  <a:pt x="5185" y="81"/>
                  <a:pt x="5211" y="103"/>
                </a:cubicBezTo>
                <a:cubicBezTo>
                  <a:pt x="5226" y="117"/>
                  <a:pt x="5239" y="125"/>
                  <a:pt x="5239" y="125"/>
                </a:cubicBezTo>
                <a:cubicBezTo>
                  <a:pt x="5239" y="125"/>
                  <a:pt x="5226" y="130"/>
                  <a:pt x="5210" y="126"/>
                </a:cubicBezTo>
                <a:cubicBezTo>
                  <a:pt x="5193" y="122"/>
                  <a:pt x="5175" y="114"/>
                  <a:pt x="5155" y="102"/>
                </a:cubicBezTo>
                <a:cubicBezTo>
                  <a:pt x="5143" y="95"/>
                  <a:pt x="5128" y="81"/>
                  <a:pt x="5119" y="70"/>
                </a:cubicBezTo>
                <a:cubicBezTo>
                  <a:pt x="5106" y="55"/>
                  <a:pt x="5101" y="41"/>
                  <a:pt x="5101" y="41"/>
                </a:cubicBezTo>
                <a:cubicBezTo>
                  <a:pt x="5101" y="41"/>
                  <a:pt x="5095" y="31"/>
                  <a:pt x="5087" y="24"/>
                </a:cubicBezTo>
                <a:cubicBezTo>
                  <a:pt x="5079" y="17"/>
                  <a:pt x="5069" y="14"/>
                  <a:pt x="5069" y="14"/>
                </a:cubicBezTo>
                <a:cubicBezTo>
                  <a:pt x="5069" y="14"/>
                  <a:pt x="5075" y="5"/>
                  <a:pt x="5091" y="2"/>
                </a:cubicBezTo>
                <a:cubicBezTo>
                  <a:pt x="5101" y="0"/>
                  <a:pt x="5119" y="1"/>
                  <a:pt x="5133" y="4"/>
                </a:cubicBezTo>
                <a:cubicBezTo>
                  <a:pt x="5163" y="10"/>
                  <a:pt x="5201" y="40"/>
                  <a:pt x="5201" y="40"/>
                </a:cubicBezTo>
                <a:cubicBezTo>
                  <a:pt x="5201" y="40"/>
                  <a:pt x="5229" y="64"/>
                  <a:pt x="5243" y="86"/>
                </a:cubicBezTo>
                <a:cubicBezTo>
                  <a:pt x="5256" y="105"/>
                  <a:pt x="5255" y="123"/>
                  <a:pt x="5255" y="123"/>
                </a:cubicBezTo>
                <a:cubicBezTo>
                  <a:pt x="5255" y="123"/>
                  <a:pt x="5254" y="127"/>
                  <a:pt x="5251" y="126"/>
                </a:cubicBezTo>
                <a:cubicBezTo>
                  <a:pt x="5248" y="125"/>
                  <a:pt x="5242" y="121"/>
                  <a:pt x="5242" y="121"/>
                </a:cubicBezTo>
                <a:lnTo>
                  <a:pt x="5148" y="45"/>
                </a:lnTo>
                <a:close/>
                <a:moveTo>
                  <a:pt x="5329" y="219"/>
                </a:moveTo>
                <a:cubicBezTo>
                  <a:pt x="5329" y="219"/>
                  <a:pt x="5366" y="183"/>
                  <a:pt x="5392" y="160"/>
                </a:cubicBezTo>
                <a:cubicBezTo>
                  <a:pt x="5407" y="147"/>
                  <a:pt x="5420" y="139"/>
                  <a:pt x="5420" y="139"/>
                </a:cubicBezTo>
                <a:cubicBezTo>
                  <a:pt x="5420" y="139"/>
                  <a:pt x="5408" y="134"/>
                  <a:pt x="5392" y="138"/>
                </a:cubicBezTo>
                <a:cubicBezTo>
                  <a:pt x="5374" y="142"/>
                  <a:pt x="5356" y="150"/>
                  <a:pt x="5337" y="162"/>
                </a:cubicBezTo>
                <a:cubicBezTo>
                  <a:pt x="5324" y="169"/>
                  <a:pt x="5309" y="183"/>
                  <a:pt x="5300" y="194"/>
                </a:cubicBezTo>
                <a:cubicBezTo>
                  <a:pt x="5287" y="209"/>
                  <a:pt x="5282" y="223"/>
                  <a:pt x="5282" y="223"/>
                </a:cubicBezTo>
                <a:cubicBezTo>
                  <a:pt x="5282" y="223"/>
                  <a:pt x="5276" y="233"/>
                  <a:pt x="5268" y="240"/>
                </a:cubicBezTo>
                <a:cubicBezTo>
                  <a:pt x="5260" y="247"/>
                  <a:pt x="5250" y="250"/>
                  <a:pt x="5250" y="250"/>
                </a:cubicBezTo>
                <a:cubicBezTo>
                  <a:pt x="5250" y="250"/>
                  <a:pt x="5256" y="259"/>
                  <a:pt x="5272" y="262"/>
                </a:cubicBezTo>
                <a:cubicBezTo>
                  <a:pt x="5282" y="264"/>
                  <a:pt x="5300" y="263"/>
                  <a:pt x="5314" y="260"/>
                </a:cubicBezTo>
                <a:cubicBezTo>
                  <a:pt x="5344" y="254"/>
                  <a:pt x="5382" y="224"/>
                  <a:pt x="5382" y="224"/>
                </a:cubicBezTo>
                <a:cubicBezTo>
                  <a:pt x="5382" y="224"/>
                  <a:pt x="5410" y="200"/>
                  <a:pt x="5424" y="178"/>
                </a:cubicBezTo>
                <a:cubicBezTo>
                  <a:pt x="5437" y="159"/>
                  <a:pt x="5437" y="141"/>
                  <a:pt x="5437" y="141"/>
                </a:cubicBezTo>
                <a:cubicBezTo>
                  <a:pt x="5437" y="141"/>
                  <a:pt x="5435" y="137"/>
                  <a:pt x="5432" y="137"/>
                </a:cubicBezTo>
                <a:cubicBezTo>
                  <a:pt x="5429" y="138"/>
                  <a:pt x="5423" y="143"/>
                  <a:pt x="5423" y="143"/>
                </a:cubicBezTo>
                <a:lnTo>
                  <a:pt x="5329" y="219"/>
                </a:lnTo>
                <a:close/>
                <a:moveTo>
                  <a:pt x="5329" y="45"/>
                </a:moveTo>
                <a:cubicBezTo>
                  <a:pt x="5329" y="45"/>
                  <a:pt x="5366" y="81"/>
                  <a:pt x="5392" y="103"/>
                </a:cubicBezTo>
                <a:cubicBezTo>
                  <a:pt x="5407" y="117"/>
                  <a:pt x="5420" y="125"/>
                  <a:pt x="5420" y="125"/>
                </a:cubicBezTo>
                <a:cubicBezTo>
                  <a:pt x="5420" y="125"/>
                  <a:pt x="5408" y="130"/>
                  <a:pt x="5392" y="126"/>
                </a:cubicBezTo>
                <a:cubicBezTo>
                  <a:pt x="5374" y="122"/>
                  <a:pt x="5356" y="114"/>
                  <a:pt x="5337" y="102"/>
                </a:cubicBezTo>
                <a:cubicBezTo>
                  <a:pt x="5324" y="95"/>
                  <a:pt x="5309" y="81"/>
                  <a:pt x="5300" y="70"/>
                </a:cubicBezTo>
                <a:cubicBezTo>
                  <a:pt x="5287" y="55"/>
                  <a:pt x="5282" y="41"/>
                  <a:pt x="5282" y="41"/>
                </a:cubicBezTo>
                <a:cubicBezTo>
                  <a:pt x="5282" y="41"/>
                  <a:pt x="5276" y="31"/>
                  <a:pt x="5268" y="24"/>
                </a:cubicBezTo>
                <a:cubicBezTo>
                  <a:pt x="5260" y="17"/>
                  <a:pt x="5250" y="14"/>
                  <a:pt x="5250" y="14"/>
                </a:cubicBezTo>
                <a:cubicBezTo>
                  <a:pt x="5250" y="14"/>
                  <a:pt x="5256" y="5"/>
                  <a:pt x="5272" y="2"/>
                </a:cubicBezTo>
                <a:cubicBezTo>
                  <a:pt x="5282" y="0"/>
                  <a:pt x="5300" y="1"/>
                  <a:pt x="5314" y="4"/>
                </a:cubicBezTo>
                <a:cubicBezTo>
                  <a:pt x="5344" y="10"/>
                  <a:pt x="5382" y="40"/>
                  <a:pt x="5382" y="40"/>
                </a:cubicBezTo>
                <a:cubicBezTo>
                  <a:pt x="5382" y="40"/>
                  <a:pt x="5410" y="64"/>
                  <a:pt x="5424" y="86"/>
                </a:cubicBezTo>
                <a:cubicBezTo>
                  <a:pt x="5437" y="105"/>
                  <a:pt x="5437" y="123"/>
                  <a:pt x="5437" y="123"/>
                </a:cubicBezTo>
                <a:cubicBezTo>
                  <a:pt x="5437" y="123"/>
                  <a:pt x="5435" y="127"/>
                  <a:pt x="5432" y="126"/>
                </a:cubicBezTo>
                <a:cubicBezTo>
                  <a:pt x="5429" y="125"/>
                  <a:pt x="5423" y="121"/>
                  <a:pt x="5423" y="121"/>
                </a:cubicBezTo>
                <a:lnTo>
                  <a:pt x="5329" y="45"/>
                </a:lnTo>
                <a:close/>
                <a:moveTo>
                  <a:pt x="5510" y="219"/>
                </a:moveTo>
                <a:cubicBezTo>
                  <a:pt x="5510" y="219"/>
                  <a:pt x="5547" y="183"/>
                  <a:pt x="5573" y="160"/>
                </a:cubicBezTo>
                <a:cubicBezTo>
                  <a:pt x="5588" y="147"/>
                  <a:pt x="5601" y="139"/>
                  <a:pt x="5601" y="139"/>
                </a:cubicBezTo>
                <a:cubicBezTo>
                  <a:pt x="5601" y="139"/>
                  <a:pt x="5589" y="134"/>
                  <a:pt x="5573" y="138"/>
                </a:cubicBezTo>
                <a:cubicBezTo>
                  <a:pt x="5555" y="142"/>
                  <a:pt x="5537" y="150"/>
                  <a:pt x="5518" y="162"/>
                </a:cubicBezTo>
                <a:cubicBezTo>
                  <a:pt x="5505" y="169"/>
                  <a:pt x="5490" y="183"/>
                  <a:pt x="5481" y="194"/>
                </a:cubicBezTo>
                <a:cubicBezTo>
                  <a:pt x="5469" y="209"/>
                  <a:pt x="5463" y="223"/>
                  <a:pt x="5463" y="223"/>
                </a:cubicBezTo>
                <a:cubicBezTo>
                  <a:pt x="5463" y="223"/>
                  <a:pt x="5457" y="233"/>
                  <a:pt x="5450" y="240"/>
                </a:cubicBezTo>
                <a:cubicBezTo>
                  <a:pt x="5441" y="247"/>
                  <a:pt x="5432" y="250"/>
                  <a:pt x="5432" y="250"/>
                </a:cubicBezTo>
                <a:cubicBezTo>
                  <a:pt x="5432" y="250"/>
                  <a:pt x="5437" y="259"/>
                  <a:pt x="5453" y="262"/>
                </a:cubicBezTo>
                <a:cubicBezTo>
                  <a:pt x="5464" y="264"/>
                  <a:pt x="5481" y="263"/>
                  <a:pt x="5496" y="260"/>
                </a:cubicBezTo>
                <a:cubicBezTo>
                  <a:pt x="5525" y="254"/>
                  <a:pt x="5564" y="224"/>
                  <a:pt x="5564" y="224"/>
                </a:cubicBezTo>
                <a:cubicBezTo>
                  <a:pt x="5564" y="224"/>
                  <a:pt x="5591" y="200"/>
                  <a:pt x="5605" y="178"/>
                </a:cubicBezTo>
                <a:cubicBezTo>
                  <a:pt x="5618" y="159"/>
                  <a:pt x="5618" y="141"/>
                  <a:pt x="5618" y="141"/>
                </a:cubicBezTo>
                <a:cubicBezTo>
                  <a:pt x="5618" y="141"/>
                  <a:pt x="5616" y="137"/>
                  <a:pt x="5614" y="137"/>
                </a:cubicBezTo>
                <a:cubicBezTo>
                  <a:pt x="5610" y="138"/>
                  <a:pt x="5604" y="143"/>
                  <a:pt x="5604" y="143"/>
                </a:cubicBezTo>
                <a:lnTo>
                  <a:pt x="5510" y="219"/>
                </a:lnTo>
                <a:close/>
                <a:moveTo>
                  <a:pt x="5510" y="45"/>
                </a:moveTo>
                <a:cubicBezTo>
                  <a:pt x="5510" y="45"/>
                  <a:pt x="5547" y="81"/>
                  <a:pt x="5573" y="103"/>
                </a:cubicBezTo>
                <a:cubicBezTo>
                  <a:pt x="5588" y="117"/>
                  <a:pt x="5601" y="125"/>
                  <a:pt x="5601" y="125"/>
                </a:cubicBezTo>
                <a:cubicBezTo>
                  <a:pt x="5601" y="125"/>
                  <a:pt x="5589" y="130"/>
                  <a:pt x="5573" y="126"/>
                </a:cubicBezTo>
                <a:cubicBezTo>
                  <a:pt x="5555" y="122"/>
                  <a:pt x="5537" y="114"/>
                  <a:pt x="5518" y="102"/>
                </a:cubicBezTo>
                <a:cubicBezTo>
                  <a:pt x="5505" y="95"/>
                  <a:pt x="5490" y="81"/>
                  <a:pt x="5481" y="70"/>
                </a:cubicBezTo>
                <a:cubicBezTo>
                  <a:pt x="5469" y="55"/>
                  <a:pt x="5463" y="41"/>
                  <a:pt x="5463" y="41"/>
                </a:cubicBezTo>
                <a:cubicBezTo>
                  <a:pt x="5463" y="41"/>
                  <a:pt x="5457" y="31"/>
                  <a:pt x="5450" y="24"/>
                </a:cubicBezTo>
                <a:cubicBezTo>
                  <a:pt x="5441" y="17"/>
                  <a:pt x="5432" y="14"/>
                  <a:pt x="5432" y="14"/>
                </a:cubicBezTo>
                <a:cubicBezTo>
                  <a:pt x="5432" y="14"/>
                  <a:pt x="5437" y="5"/>
                  <a:pt x="5453" y="2"/>
                </a:cubicBezTo>
                <a:cubicBezTo>
                  <a:pt x="5464" y="0"/>
                  <a:pt x="5481" y="1"/>
                  <a:pt x="5496" y="4"/>
                </a:cubicBezTo>
                <a:cubicBezTo>
                  <a:pt x="5525" y="10"/>
                  <a:pt x="5564" y="40"/>
                  <a:pt x="5564" y="40"/>
                </a:cubicBezTo>
                <a:cubicBezTo>
                  <a:pt x="5564" y="40"/>
                  <a:pt x="5591" y="64"/>
                  <a:pt x="5605" y="86"/>
                </a:cubicBezTo>
                <a:cubicBezTo>
                  <a:pt x="5618" y="105"/>
                  <a:pt x="5618" y="123"/>
                  <a:pt x="5618" y="123"/>
                </a:cubicBezTo>
                <a:cubicBezTo>
                  <a:pt x="5618" y="123"/>
                  <a:pt x="5616" y="127"/>
                  <a:pt x="5614" y="126"/>
                </a:cubicBezTo>
                <a:cubicBezTo>
                  <a:pt x="5610" y="125"/>
                  <a:pt x="5604" y="121"/>
                  <a:pt x="5604" y="121"/>
                </a:cubicBezTo>
                <a:lnTo>
                  <a:pt x="5510" y="45"/>
                </a:lnTo>
                <a:close/>
                <a:moveTo>
                  <a:pt x="5691" y="219"/>
                </a:moveTo>
                <a:cubicBezTo>
                  <a:pt x="5691" y="219"/>
                  <a:pt x="5728" y="183"/>
                  <a:pt x="5754" y="160"/>
                </a:cubicBezTo>
                <a:cubicBezTo>
                  <a:pt x="5769" y="147"/>
                  <a:pt x="5782" y="139"/>
                  <a:pt x="5782" y="139"/>
                </a:cubicBezTo>
                <a:cubicBezTo>
                  <a:pt x="5782" y="139"/>
                  <a:pt x="5770" y="134"/>
                  <a:pt x="5754" y="138"/>
                </a:cubicBezTo>
                <a:cubicBezTo>
                  <a:pt x="5736" y="142"/>
                  <a:pt x="5718" y="150"/>
                  <a:pt x="5699" y="162"/>
                </a:cubicBezTo>
                <a:cubicBezTo>
                  <a:pt x="5687" y="169"/>
                  <a:pt x="5671" y="183"/>
                  <a:pt x="5662" y="194"/>
                </a:cubicBezTo>
                <a:cubicBezTo>
                  <a:pt x="5650" y="209"/>
                  <a:pt x="5644" y="223"/>
                  <a:pt x="5644" y="223"/>
                </a:cubicBezTo>
                <a:cubicBezTo>
                  <a:pt x="5644" y="223"/>
                  <a:pt x="5638" y="233"/>
                  <a:pt x="5631" y="240"/>
                </a:cubicBezTo>
                <a:cubicBezTo>
                  <a:pt x="5623" y="247"/>
                  <a:pt x="5613" y="250"/>
                  <a:pt x="5613" y="250"/>
                </a:cubicBezTo>
                <a:cubicBezTo>
                  <a:pt x="5613" y="250"/>
                  <a:pt x="5618" y="259"/>
                  <a:pt x="5634" y="262"/>
                </a:cubicBezTo>
                <a:cubicBezTo>
                  <a:pt x="5645" y="264"/>
                  <a:pt x="5662" y="263"/>
                  <a:pt x="5677" y="260"/>
                </a:cubicBezTo>
                <a:cubicBezTo>
                  <a:pt x="5706" y="254"/>
                  <a:pt x="5745" y="224"/>
                  <a:pt x="5745" y="224"/>
                </a:cubicBezTo>
                <a:cubicBezTo>
                  <a:pt x="5745" y="224"/>
                  <a:pt x="5772" y="200"/>
                  <a:pt x="5786" y="178"/>
                </a:cubicBezTo>
                <a:cubicBezTo>
                  <a:pt x="5799" y="159"/>
                  <a:pt x="5799" y="141"/>
                  <a:pt x="5799" y="141"/>
                </a:cubicBezTo>
                <a:cubicBezTo>
                  <a:pt x="5799" y="141"/>
                  <a:pt x="5798" y="137"/>
                  <a:pt x="5795" y="137"/>
                </a:cubicBezTo>
                <a:cubicBezTo>
                  <a:pt x="5791" y="138"/>
                  <a:pt x="5786" y="143"/>
                  <a:pt x="5786" y="143"/>
                </a:cubicBezTo>
                <a:lnTo>
                  <a:pt x="5691" y="219"/>
                </a:lnTo>
                <a:close/>
                <a:moveTo>
                  <a:pt x="5691" y="45"/>
                </a:moveTo>
                <a:cubicBezTo>
                  <a:pt x="5691" y="45"/>
                  <a:pt x="5728" y="81"/>
                  <a:pt x="5754" y="103"/>
                </a:cubicBezTo>
                <a:cubicBezTo>
                  <a:pt x="5769" y="117"/>
                  <a:pt x="5782" y="125"/>
                  <a:pt x="5782" y="125"/>
                </a:cubicBezTo>
                <a:cubicBezTo>
                  <a:pt x="5782" y="125"/>
                  <a:pt x="5770" y="130"/>
                  <a:pt x="5754" y="126"/>
                </a:cubicBezTo>
                <a:cubicBezTo>
                  <a:pt x="5736" y="122"/>
                  <a:pt x="5718" y="114"/>
                  <a:pt x="5699" y="102"/>
                </a:cubicBezTo>
                <a:cubicBezTo>
                  <a:pt x="5687" y="95"/>
                  <a:pt x="5671" y="81"/>
                  <a:pt x="5662" y="70"/>
                </a:cubicBezTo>
                <a:cubicBezTo>
                  <a:pt x="5650" y="55"/>
                  <a:pt x="5644" y="41"/>
                  <a:pt x="5644" y="41"/>
                </a:cubicBezTo>
                <a:cubicBezTo>
                  <a:pt x="5644" y="41"/>
                  <a:pt x="5638" y="31"/>
                  <a:pt x="5631" y="24"/>
                </a:cubicBezTo>
                <a:cubicBezTo>
                  <a:pt x="5623" y="17"/>
                  <a:pt x="5613" y="14"/>
                  <a:pt x="5613" y="14"/>
                </a:cubicBezTo>
                <a:cubicBezTo>
                  <a:pt x="5613" y="14"/>
                  <a:pt x="5618" y="5"/>
                  <a:pt x="5634" y="2"/>
                </a:cubicBezTo>
                <a:cubicBezTo>
                  <a:pt x="5645" y="0"/>
                  <a:pt x="5662" y="1"/>
                  <a:pt x="5677" y="4"/>
                </a:cubicBezTo>
                <a:cubicBezTo>
                  <a:pt x="5706" y="10"/>
                  <a:pt x="5745" y="40"/>
                  <a:pt x="5745" y="40"/>
                </a:cubicBezTo>
                <a:cubicBezTo>
                  <a:pt x="5745" y="40"/>
                  <a:pt x="5772" y="64"/>
                  <a:pt x="5786" y="86"/>
                </a:cubicBezTo>
                <a:cubicBezTo>
                  <a:pt x="5799" y="105"/>
                  <a:pt x="5799" y="123"/>
                  <a:pt x="5799" y="123"/>
                </a:cubicBezTo>
                <a:cubicBezTo>
                  <a:pt x="5799" y="123"/>
                  <a:pt x="5798" y="127"/>
                  <a:pt x="5795" y="126"/>
                </a:cubicBezTo>
                <a:cubicBezTo>
                  <a:pt x="5791" y="125"/>
                  <a:pt x="5786" y="121"/>
                  <a:pt x="5786" y="121"/>
                </a:cubicBezTo>
                <a:lnTo>
                  <a:pt x="5691" y="45"/>
                </a:lnTo>
                <a:close/>
                <a:moveTo>
                  <a:pt x="5872" y="219"/>
                </a:moveTo>
                <a:cubicBezTo>
                  <a:pt x="5872" y="219"/>
                  <a:pt x="5909" y="183"/>
                  <a:pt x="5935" y="160"/>
                </a:cubicBezTo>
                <a:cubicBezTo>
                  <a:pt x="5950" y="147"/>
                  <a:pt x="5964" y="139"/>
                  <a:pt x="5964" y="139"/>
                </a:cubicBezTo>
                <a:cubicBezTo>
                  <a:pt x="5964" y="139"/>
                  <a:pt x="5951" y="134"/>
                  <a:pt x="5935" y="138"/>
                </a:cubicBezTo>
                <a:cubicBezTo>
                  <a:pt x="5917" y="142"/>
                  <a:pt x="5900" y="150"/>
                  <a:pt x="5880" y="162"/>
                </a:cubicBezTo>
                <a:cubicBezTo>
                  <a:pt x="5868" y="169"/>
                  <a:pt x="5852" y="183"/>
                  <a:pt x="5843" y="194"/>
                </a:cubicBezTo>
                <a:cubicBezTo>
                  <a:pt x="5831" y="209"/>
                  <a:pt x="5825" y="223"/>
                  <a:pt x="5825" y="223"/>
                </a:cubicBezTo>
                <a:cubicBezTo>
                  <a:pt x="5825" y="223"/>
                  <a:pt x="5819" y="233"/>
                  <a:pt x="5812" y="240"/>
                </a:cubicBezTo>
                <a:cubicBezTo>
                  <a:pt x="5804" y="247"/>
                  <a:pt x="5794" y="250"/>
                  <a:pt x="5794" y="250"/>
                </a:cubicBezTo>
                <a:cubicBezTo>
                  <a:pt x="5794" y="250"/>
                  <a:pt x="5799" y="259"/>
                  <a:pt x="5815" y="262"/>
                </a:cubicBezTo>
                <a:cubicBezTo>
                  <a:pt x="5826" y="264"/>
                  <a:pt x="5843" y="263"/>
                  <a:pt x="5858" y="260"/>
                </a:cubicBezTo>
                <a:cubicBezTo>
                  <a:pt x="5887" y="254"/>
                  <a:pt x="5926" y="224"/>
                  <a:pt x="5926" y="224"/>
                </a:cubicBezTo>
                <a:cubicBezTo>
                  <a:pt x="5926" y="224"/>
                  <a:pt x="5953" y="200"/>
                  <a:pt x="5967" y="178"/>
                </a:cubicBezTo>
                <a:cubicBezTo>
                  <a:pt x="5980" y="159"/>
                  <a:pt x="5980" y="141"/>
                  <a:pt x="5980" y="141"/>
                </a:cubicBezTo>
                <a:cubicBezTo>
                  <a:pt x="5980" y="141"/>
                  <a:pt x="5979" y="137"/>
                  <a:pt x="5976" y="137"/>
                </a:cubicBezTo>
                <a:cubicBezTo>
                  <a:pt x="5973" y="138"/>
                  <a:pt x="5967" y="143"/>
                  <a:pt x="5967" y="143"/>
                </a:cubicBezTo>
                <a:lnTo>
                  <a:pt x="5872" y="219"/>
                </a:lnTo>
                <a:close/>
                <a:moveTo>
                  <a:pt x="5872" y="45"/>
                </a:moveTo>
                <a:cubicBezTo>
                  <a:pt x="5872" y="45"/>
                  <a:pt x="5909" y="81"/>
                  <a:pt x="5935" y="103"/>
                </a:cubicBezTo>
                <a:cubicBezTo>
                  <a:pt x="5950" y="117"/>
                  <a:pt x="5964" y="125"/>
                  <a:pt x="5964" y="125"/>
                </a:cubicBezTo>
                <a:cubicBezTo>
                  <a:pt x="5964" y="125"/>
                  <a:pt x="5951" y="130"/>
                  <a:pt x="5935" y="126"/>
                </a:cubicBezTo>
                <a:cubicBezTo>
                  <a:pt x="5917" y="122"/>
                  <a:pt x="5900" y="114"/>
                  <a:pt x="5880" y="102"/>
                </a:cubicBezTo>
                <a:cubicBezTo>
                  <a:pt x="5868" y="95"/>
                  <a:pt x="5852" y="81"/>
                  <a:pt x="5843" y="70"/>
                </a:cubicBezTo>
                <a:cubicBezTo>
                  <a:pt x="5831" y="55"/>
                  <a:pt x="5825" y="41"/>
                  <a:pt x="5825" y="41"/>
                </a:cubicBezTo>
                <a:cubicBezTo>
                  <a:pt x="5825" y="41"/>
                  <a:pt x="5819" y="31"/>
                  <a:pt x="5812" y="24"/>
                </a:cubicBezTo>
                <a:cubicBezTo>
                  <a:pt x="5804" y="17"/>
                  <a:pt x="5794" y="14"/>
                  <a:pt x="5794" y="14"/>
                </a:cubicBezTo>
                <a:cubicBezTo>
                  <a:pt x="5794" y="14"/>
                  <a:pt x="5799" y="5"/>
                  <a:pt x="5815" y="2"/>
                </a:cubicBezTo>
                <a:cubicBezTo>
                  <a:pt x="5826" y="0"/>
                  <a:pt x="5843" y="1"/>
                  <a:pt x="5858" y="4"/>
                </a:cubicBezTo>
                <a:cubicBezTo>
                  <a:pt x="5887" y="10"/>
                  <a:pt x="5926" y="40"/>
                  <a:pt x="5926" y="40"/>
                </a:cubicBezTo>
                <a:cubicBezTo>
                  <a:pt x="5926" y="40"/>
                  <a:pt x="5953" y="64"/>
                  <a:pt x="5967" y="86"/>
                </a:cubicBezTo>
                <a:cubicBezTo>
                  <a:pt x="5980" y="105"/>
                  <a:pt x="5980" y="123"/>
                  <a:pt x="5980" y="123"/>
                </a:cubicBezTo>
                <a:cubicBezTo>
                  <a:pt x="5980" y="123"/>
                  <a:pt x="5979" y="127"/>
                  <a:pt x="5976" y="126"/>
                </a:cubicBezTo>
                <a:cubicBezTo>
                  <a:pt x="5973" y="125"/>
                  <a:pt x="5967" y="121"/>
                  <a:pt x="5967" y="121"/>
                </a:cubicBezTo>
                <a:lnTo>
                  <a:pt x="5872" y="45"/>
                </a:lnTo>
                <a:close/>
                <a:moveTo>
                  <a:pt x="6053" y="219"/>
                </a:moveTo>
                <a:cubicBezTo>
                  <a:pt x="6053" y="219"/>
                  <a:pt x="6091" y="183"/>
                  <a:pt x="6116" y="160"/>
                </a:cubicBezTo>
                <a:cubicBezTo>
                  <a:pt x="6131" y="147"/>
                  <a:pt x="6145" y="139"/>
                  <a:pt x="6145" y="139"/>
                </a:cubicBezTo>
                <a:cubicBezTo>
                  <a:pt x="6145" y="139"/>
                  <a:pt x="6132" y="134"/>
                  <a:pt x="6116" y="138"/>
                </a:cubicBezTo>
                <a:cubicBezTo>
                  <a:pt x="6098" y="142"/>
                  <a:pt x="6081" y="150"/>
                  <a:pt x="6061" y="162"/>
                </a:cubicBezTo>
                <a:cubicBezTo>
                  <a:pt x="6049" y="169"/>
                  <a:pt x="6033" y="183"/>
                  <a:pt x="6024" y="194"/>
                </a:cubicBezTo>
                <a:cubicBezTo>
                  <a:pt x="6012" y="209"/>
                  <a:pt x="6006" y="223"/>
                  <a:pt x="6006" y="223"/>
                </a:cubicBezTo>
                <a:cubicBezTo>
                  <a:pt x="6006" y="223"/>
                  <a:pt x="6000" y="233"/>
                  <a:pt x="5993" y="240"/>
                </a:cubicBezTo>
                <a:cubicBezTo>
                  <a:pt x="5985" y="247"/>
                  <a:pt x="5975" y="250"/>
                  <a:pt x="5975" y="250"/>
                </a:cubicBezTo>
                <a:cubicBezTo>
                  <a:pt x="5975" y="250"/>
                  <a:pt x="5981" y="259"/>
                  <a:pt x="5996" y="262"/>
                </a:cubicBezTo>
                <a:cubicBezTo>
                  <a:pt x="6007" y="264"/>
                  <a:pt x="6025" y="263"/>
                  <a:pt x="6039" y="260"/>
                </a:cubicBezTo>
                <a:cubicBezTo>
                  <a:pt x="6069" y="254"/>
                  <a:pt x="6107" y="224"/>
                  <a:pt x="6107" y="224"/>
                </a:cubicBezTo>
                <a:cubicBezTo>
                  <a:pt x="6107" y="224"/>
                  <a:pt x="6134" y="200"/>
                  <a:pt x="6149" y="178"/>
                </a:cubicBezTo>
                <a:cubicBezTo>
                  <a:pt x="6161" y="159"/>
                  <a:pt x="6161" y="141"/>
                  <a:pt x="6161" y="141"/>
                </a:cubicBezTo>
                <a:cubicBezTo>
                  <a:pt x="6161" y="141"/>
                  <a:pt x="6160" y="137"/>
                  <a:pt x="6157" y="137"/>
                </a:cubicBezTo>
                <a:cubicBezTo>
                  <a:pt x="6154" y="138"/>
                  <a:pt x="6148" y="143"/>
                  <a:pt x="6148" y="143"/>
                </a:cubicBezTo>
                <a:lnTo>
                  <a:pt x="6053" y="219"/>
                </a:lnTo>
                <a:close/>
                <a:moveTo>
                  <a:pt x="6053" y="45"/>
                </a:moveTo>
                <a:cubicBezTo>
                  <a:pt x="6053" y="45"/>
                  <a:pt x="6091" y="81"/>
                  <a:pt x="6116" y="103"/>
                </a:cubicBezTo>
                <a:cubicBezTo>
                  <a:pt x="6131" y="117"/>
                  <a:pt x="6145" y="125"/>
                  <a:pt x="6145" y="125"/>
                </a:cubicBezTo>
                <a:cubicBezTo>
                  <a:pt x="6145" y="125"/>
                  <a:pt x="6132" y="130"/>
                  <a:pt x="6116" y="126"/>
                </a:cubicBezTo>
                <a:cubicBezTo>
                  <a:pt x="6098" y="122"/>
                  <a:pt x="6081" y="114"/>
                  <a:pt x="6061" y="102"/>
                </a:cubicBezTo>
                <a:cubicBezTo>
                  <a:pt x="6049" y="95"/>
                  <a:pt x="6033" y="81"/>
                  <a:pt x="6024" y="70"/>
                </a:cubicBezTo>
                <a:cubicBezTo>
                  <a:pt x="6012" y="55"/>
                  <a:pt x="6006" y="41"/>
                  <a:pt x="6006" y="41"/>
                </a:cubicBezTo>
                <a:cubicBezTo>
                  <a:pt x="6006" y="41"/>
                  <a:pt x="6000" y="31"/>
                  <a:pt x="5993" y="24"/>
                </a:cubicBezTo>
                <a:cubicBezTo>
                  <a:pt x="5985" y="17"/>
                  <a:pt x="5975" y="14"/>
                  <a:pt x="5975" y="14"/>
                </a:cubicBezTo>
                <a:cubicBezTo>
                  <a:pt x="5975" y="14"/>
                  <a:pt x="5981" y="5"/>
                  <a:pt x="5996" y="2"/>
                </a:cubicBezTo>
                <a:cubicBezTo>
                  <a:pt x="6007" y="0"/>
                  <a:pt x="6025" y="1"/>
                  <a:pt x="6039" y="4"/>
                </a:cubicBezTo>
                <a:cubicBezTo>
                  <a:pt x="6069" y="10"/>
                  <a:pt x="6107" y="40"/>
                  <a:pt x="6107" y="40"/>
                </a:cubicBezTo>
                <a:cubicBezTo>
                  <a:pt x="6107" y="40"/>
                  <a:pt x="6134" y="64"/>
                  <a:pt x="6149" y="86"/>
                </a:cubicBezTo>
                <a:cubicBezTo>
                  <a:pt x="6161" y="105"/>
                  <a:pt x="6161" y="123"/>
                  <a:pt x="6161" y="123"/>
                </a:cubicBezTo>
                <a:cubicBezTo>
                  <a:pt x="6161" y="123"/>
                  <a:pt x="6160" y="127"/>
                  <a:pt x="6157" y="126"/>
                </a:cubicBezTo>
                <a:cubicBezTo>
                  <a:pt x="6154" y="125"/>
                  <a:pt x="6148" y="121"/>
                  <a:pt x="6148" y="121"/>
                </a:cubicBezTo>
                <a:lnTo>
                  <a:pt x="6053" y="45"/>
                </a:lnTo>
                <a:close/>
                <a:moveTo>
                  <a:pt x="6235" y="219"/>
                </a:moveTo>
                <a:cubicBezTo>
                  <a:pt x="6235" y="219"/>
                  <a:pt x="6272" y="183"/>
                  <a:pt x="6298" y="160"/>
                </a:cubicBezTo>
                <a:cubicBezTo>
                  <a:pt x="6313" y="147"/>
                  <a:pt x="6326" y="139"/>
                  <a:pt x="6326" y="139"/>
                </a:cubicBezTo>
                <a:cubicBezTo>
                  <a:pt x="6326" y="139"/>
                  <a:pt x="6313" y="134"/>
                  <a:pt x="6297" y="138"/>
                </a:cubicBezTo>
                <a:cubicBezTo>
                  <a:pt x="6279" y="142"/>
                  <a:pt x="6262" y="150"/>
                  <a:pt x="6242" y="162"/>
                </a:cubicBezTo>
                <a:cubicBezTo>
                  <a:pt x="6230" y="169"/>
                  <a:pt x="6214" y="183"/>
                  <a:pt x="6205" y="194"/>
                </a:cubicBezTo>
                <a:cubicBezTo>
                  <a:pt x="6193" y="209"/>
                  <a:pt x="6188" y="223"/>
                  <a:pt x="6188" y="223"/>
                </a:cubicBezTo>
                <a:cubicBezTo>
                  <a:pt x="6188" y="223"/>
                  <a:pt x="6182" y="233"/>
                  <a:pt x="6174" y="240"/>
                </a:cubicBezTo>
                <a:cubicBezTo>
                  <a:pt x="6166" y="247"/>
                  <a:pt x="6156" y="250"/>
                  <a:pt x="6156" y="250"/>
                </a:cubicBezTo>
                <a:cubicBezTo>
                  <a:pt x="6156" y="250"/>
                  <a:pt x="6162" y="259"/>
                  <a:pt x="6178" y="262"/>
                </a:cubicBezTo>
                <a:cubicBezTo>
                  <a:pt x="6188" y="264"/>
                  <a:pt x="6206" y="263"/>
                  <a:pt x="6220" y="260"/>
                </a:cubicBezTo>
                <a:cubicBezTo>
                  <a:pt x="6250" y="254"/>
                  <a:pt x="6288" y="224"/>
                  <a:pt x="6288" y="224"/>
                </a:cubicBezTo>
                <a:cubicBezTo>
                  <a:pt x="6288" y="224"/>
                  <a:pt x="6315" y="200"/>
                  <a:pt x="6330" y="178"/>
                </a:cubicBezTo>
                <a:cubicBezTo>
                  <a:pt x="6342" y="159"/>
                  <a:pt x="6342" y="141"/>
                  <a:pt x="6342" y="141"/>
                </a:cubicBezTo>
                <a:cubicBezTo>
                  <a:pt x="6342" y="141"/>
                  <a:pt x="6341" y="137"/>
                  <a:pt x="6338" y="137"/>
                </a:cubicBezTo>
                <a:cubicBezTo>
                  <a:pt x="6335" y="138"/>
                  <a:pt x="6329" y="143"/>
                  <a:pt x="6329" y="143"/>
                </a:cubicBezTo>
                <a:lnTo>
                  <a:pt x="6235" y="219"/>
                </a:lnTo>
                <a:close/>
                <a:moveTo>
                  <a:pt x="6235" y="45"/>
                </a:moveTo>
                <a:cubicBezTo>
                  <a:pt x="6235" y="45"/>
                  <a:pt x="6272" y="81"/>
                  <a:pt x="6298" y="103"/>
                </a:cubicBezTo>
                <a:cubicBezTo>
                  <a:pt x="6313" y="117"/>
                  <a:pt x="6326" y="125"/>
                  <a:pt x="6326" y="125"/>
                </a:cubicBezTo>
                <a:cubicBezTo>
                  <a:pt x="6326" y="125"/>
                  <a:pt x="6313" y="130"/>
                  <a:pt x="6297" y="126"/>
                </a:cubicBezTo>
                <a:cubicBezTo>
                  <a:pt x="6279" y="122"/>
                  <a:pt x="6262" y="114"/>
                  <a:pt x="6242" y="102"/>
                </a:cubicBezTo>
                <a:cubicBezTo>
                  <a:pt x="6230" y="95"/>
                  <a:pt x="6214" y="81"/>
                  <a:pt x="6205" y="70"/>
                </a:cubicBezTo>
                <a:cubicBezTo>
                  <a:pt x="6193" y="55"/>
                  <a:pt x="6188" y="41"/>
                  <a:pt x="6188" y="41"/>
                </a:cubicBezTo>
                <a:cubicBezTo>
                  <a:pt x="6188" y="41"/>
                  <a:pt x="6182" y="31"/>
                  <a:pt x="6174" y="24"/>
                </a:cubicBezTo>
                <a:cubicBezTo>
                  <a:pt x="6166" y="17"/>
                  <a:pt x="6156" y="14"/>
                  <a:pt x="6156" y="14"/>
                </a:cubicBezTo>
                <a:cubicBezTo>
                  <a:pt x="6156" y="14"/>
                  <a:pt x="6162" y="5"/>
                  <a:pt x="6178" y="2"/>
                </a:cubicBezTo>
                <a:cubicBezTo>
                  <a:pt x="6188" y="0"/>
                  <a:pt x="6206" y="1"/>
                  <a:pt x="6220" y="4"/>
                </a:cubicBezTo>
                <a:cubicBezTo>
                  <a:pt x="6250" y="10"/>
                  <a:pt x="6288" y="40"/>
                  <a:pt x="6288" y="40"/>
                </a:cubicBezTo>
                <a:cubicBezTo>
                  <a:pt x="6288" y="40"/>
                  <a:pt x="6315" y="64"/>
                  <a:pt x="6330" y="86"/>
                </a:cubicBezTo>
                <a:cubicBezTo>
                  <a:pt x="6342" y="105"/>
                  <a:pt x="6342" y="123"/>
                  <a:pt x="6342" y="123"/>
                </a:cubicBezTo>
                <a:cubicBezTo>
                  <a:pt x="6342" y="123"/>
                  <a:pt x="6341" y="127"/>
                  <a:pt x="6338" y="126"/>
                </a:cubicBezTo>
                <a:cubicBezTo>
                  <a:pt x="6335" y="125"/>
                  <a:pt x="6329" y="121"/>
                  <a:pt x="6329" y="121"/>
                </a:cubicBezTo>
                <a:lnTo>
                  <a:pt x="6235" y="45"/>
                </a:lnTo>
                <a:close/>
                <a:moveTo>
                  <a:pt x="6416" y="219"/>
                </a:moveTo>
                <a:cubicBezTo>
                  <a:pt x="6416" y="219"/>
                  <a:pt x="6453" y="183"/>
                  <a:pt x="6479" y="160"/>
                </a:cubicBezTo>
                <a:cubicBezTo>
                  <a:pt x="6494" y="147"/>
                  <a:pt x="6507" y="139"/>
                  <a:pt x="6507" y="139"/>
                </a:cubicBezTo>
                <a:cubicBezTo>
                  <a:pt x="6507" y="139"/>
                  <a:pt x="6494" y="134"/>
                  <a:pt x="6478" y="138"/>
                </a:cubicBezTo>
                <a:cubicBezTo>
                  <a:pt x="6461" y="142"/>
                  <a:pt x="6443" y="150"/>
                  <a:pt x="6423" y="162"/>
                </a:cubicBezTo>
                <a:cubicBezTo>
                  <a:pt x="6411" y="169"/>
                  <a:pt x="6395" y="183"/>
                  <a:pt x="6386" y="194"/>
                </a:cubicBezTo>
                <a:cubicBezTo>
                  <a:pt x="6374" y="209"/>
                  <a:pt x="6369" y="223"/>
                  <a:pt x="6369" y="223"/>
                </a:cubicBezTo>
                <a:cubicBezTo>
                  <a:pt x="6369" y="223"/>
                  <a:pt x="6363" y="233"/>
                  <a:pt x="6355" y="240"/>
                </a:cubicBezTo>
                <a:cubicBezTo>
                  <a:pt x="6347" y="247"/>
                  <a:pt x="6337" y="250"/>
                  <a:pt x="6337" y="250"/>
                </a:cubicBezTo>
                <a:cubicBezTo>
                  <a:pt x="6337" y="250"/>
                  <a:pt x="6343" y="259"/>
                  <a:pt x="6359" y="262"/>
                </a:cubicBezTo>
                <a:cubicBezTo>
                  <a:pt x="6369" y="264"/>
                  <a:pt x="6387" y="263"/>
                  <a:pt x="6401" y="260"/>
                </a:cubicBezTo>
                <a:cubicBezTo>
                  <a:pt x="6431" y="254"/>
                  <a:pt x="6469" y="224"/>
                  <a:pt x="6469" y="224"/>
                </a:cubicBezTo>
                <a:cubicBezTo>
                  <a:pt x="6469" y="224"/>
                  <a:pt x="6497" y="200"/>
                  <a:pt x="6511" y="178"/>
                </a:cubicBezTo>
                <a:cubicBezTo>
                  <a:pt x="6524" y="159"/>
                  <a:pt x="6523" y="141"/>
                  <a:pt x="6523" y="141"/>
                </a:cubicBezTo>
                <a:cubicBezTo>
                  <a:pt x="6523" y="141"/>
                  <a:pt x="6522" y="137"/>
                  <a:pt x="6519" y="137"/>
                </a:cubicBezTo>
                <a:cubicBezTo>
                  <a:pt x="6516" y="138"/>
                  <a:pt x="6510" y="143"/>
                  <a:pt x="6510" y="143"/>
                </a:cubicBezTo>
                <a:lnTo>
                  <a:pt x="6416" y="219"/>
                </a:lnTo>
                <a:close/>
                <a:moveTo>
                  <a:pt x="6416" y="45"/>
                </a:moveTo>
                <a:cubicBezTo>
                  <a:pt x="6416" y="45"/>
                  <a:pt x="6453" y="81"/>
                  <a:pt x="6479" y="103"/>
                </a:cubicBezTo>
                <a:cubicBezTo>
                  <a:pt x="6494" y="117"/>
                  <a:pt x="6507" y="125"/>
                  <a:pt x="6507" y="125"/>
                </a:cubicBezTo>
                <a:cubicBezTo>
                  <a:pt x="6507" y="125"/>
                  <a:pt x="6494" y="130"/>
                  <a:pt x="6478" y="126"/>
                </a:cubicBezTo>
                <a:cubicBezTo>
                  <a:pt x="6461" y="122"/>
                  <a:pt x="6443" y="114"/>
                  <a:pt x="6423" y="102"/>
                </a:cubicBezTo>
                <a:cubicBezTo>
                  <a:pt x="6411" y="95"/>
                  <a:pt x="6395" y="81"/>
                  <a:pt x="6386" y="70"/>
                </a:cubicBezTo>
                <a:cubicBezTo>
                  <a:pt x="6374" y="55"/>
                  <a:pt x="6369" y="41"/>
                  <a:pt x="6369" y="41"/>
                </a:cubicBezTo>
                <a:cubicBezTo>
                  <a:pt x="6369" y="41"/>
                  <a:pt x="6363" y="31"/>
                  <a:pt x="6355" y="24"/>
                </a:cubicBezTo>
                <a:cubicBezTo>
                  <a:pt x="6347" y="17"/>
                  <a:pt x="6337" y="14"/>
                  <a:pt x="6337" y="14"/>
                </a:cubicBezTo>
                <a:cubicBezTo>
                  <a:pt x="6337" y="14"/>
                  <a:pt x="6343" y="5"/>
                  <a:pt x="6359" y="2"/>
                </a:cubicBezTo>
                <a:cubicBezTo>
                  <a:pt x="6369" y="0"/>
                  <a:pt x="6387" y="1"/>
                  <a:pt x="6401" y="4"/>
                </a:cubicBezTo>
                <a:cubicBezTo>
                  <a:pt x="6431" y="10"/>
                  <a:pt x="6469" y="40"/>
                  <a:pt x="6469" y="40"/>
                </a:cubicBezTo>
                <a:cubicBezTo>
                  <a:pt x="6469" y="40"/>
                  <a:pt x="6497" y="64"/>
                  <a:pt x="6511" y="86"/>
                </a:cubicBezTo>
                <a:cubicBezTo>
                  <a:pt x="6524" y="105"/>
                  <a:pt x="6523" y="123"/>
                  <a:pt x="6523" y="123"/>
                </a:cubicBezTo>
                <a:cubicBezTo>
                  <a:pt x="6523" y="123"/>
                  <a:pt x="6522" y="127"/>
                  <a:pt x="6519" y="126"/>
                </a:cubicBezTo>
                <a:cubicBezTo>
                  <a:pt x="6516" y="125"/>
                  <a:pt x="6510" y="121"/>
                  <a:pt x="6510" y="121"/>
                </a:cubicBezTo>
                <a:lnTo>
                  <a:pt x="6416" y="45"/>
                </a:lnTo>
                <a:close/>
                <a:moveTo>
                  <a:pt x="6597" y="219"/>
                </a:moveTo>
                <a:cubicBezTo>
                  <a:pt x="6597" y="219"/>
                  <a:pt x="6634" y="183"/>
                  <a:pt x="6660" y="160"/>
                </a:cubicBezTo>
                <a:cubicBezTo>
                  <a:pt x="6675" y="147"/>
                  <a:pt x="6688" y="139"/>
                  <a:pt x="6688" y="139"/>
                </a:cubicBezTo>
                <a:cubicBezTo>
                  <a:pt x="6688" y="139"/>
                  <a:pt x="6675" y="134"/>
                  <a:pt x="6660" y="138"/>
                </a:cubicBezTo>
                <a:cubicBezTo>
                  <a:pt x="6642" y="142"/>
                  <a:pt x="6624" y="150"/>
                  <a:pt x="6604" y="162"/>
                </a:cubicBezTo>
                <a:cubicBezTo>
                  <a:pt x="6592" y="169"/>
                  <a:pt x="6577" y="183"/>
                  <a:pt x="6568" y="194"/>
                </a:cubicBezTo>
                <a:cubicBezTo>
                  <a:pt x="6555" y="209"/>
                  <a:pt x="6550" y="223"/>
                  <a:pt x="6550" y="223"/>
                </a:cubicBezTo>
                <a:cubicBezTo>
                  <a:pt x="6550" y="223"/>
                  <a:pt x="6544" y="233"/>
                  <a:pt x="6536" y="240"/>
                </a:cubicBezTo>
                <a:cubicBezTo>
                  <a:pt x="6528" y="247"/>
                  <a:pt x="6518" y="250"/>
                  <a:pt x="6518" y="250"/>
                </a:cubicBezTo>
                <a:cubicBezTo>
                  <a:pt x="6518" y="250"/>
                  <a:pt x="6524" y="259"/>
                  <a:pt x="6540" y="262"/>
                </a:cubicBezTo>
                <a:cubicBezTo>
                  <a:pt x="6550" y="264"/>
                  <a:pt x="6568" y="263"/>
                  <a:pt x="6582" y="260"/>
                </a:cubicBezTo>
                <a:cubicBezTo>
                  <a:pt x="6612" y="254"/>
                  <a:pt x="6650" y="224"/>
                  <a:pt x="6650" y="224"/>
                </a:cubicBezTo>
                <a:cubicBezTo>
                  <a:pt x="6650" y="224"/>
                  <a:pt x="6678" y="200"/>
                  <a:pt x="6692" y="178"/>
                </a:cubicBezTo>
                <a:cubicBezTo>
                  <a:pt x="6705" y="159"/>
                  <a:pt x="6704" y="141"/>
                  <a:pt x="6704" y="141"/>
                </a:cubicBezTo>
                <a:cubicBezTo>
                  <a:pt x="6704" y="141"/>
                  <a:pt x="6703" y="137"/>
                  <a:pt x="6700" y="137"/>
                </a:cubicBezTo>
                <a:cubicBezTo>
                  <a:pt x="6697" y="138"/>
                  <a:pt x="6691" y="143"/>
                  <a:pt x="6691" y="143"/>
                </a:cubicBezTo>
                <a:lnTo>
                  <a:pt x="6597" y="219"/>
                </a:lnTo>
                <a:close/>
                <a:moveTo>
                  <a:pt x="6597" y="45"/>
                </a:moveTo>
                <a:cubicBezTo>
                  <a:pt x="6597" y="45"/>
                  <a:pt x="6634" y="81"/>
                  <a:pt x="6660" y="103"/>
                </a:cubicBezTo>
                <a:cubicBezTo>
                  <a:pt x="6675" y="117"/>
                  <a:pt x="6688" y="125"/>
                  <a:pt x="6688" y="125"/>
                </a:cubicBezTo>
                <a:cubicBezTo>
                  <a:pt x="6688" y="125"/>
                  <a:pt x="6675" y="130"/>
                  <a:pt x="6660" y="126"/>
                </a:cubicBezTo>
                <a:cubicBezTo>
                  <a:pt x="6642" y="122"/>
                  <a:pt x="6624" y="114"/>
                  <a:pt x="6604" y="102"/>
                </a:cubicBezTo>
                <a:cubicBezTo>
                  <a:pt x="6592" y="95"/>
                  <a:pt x="6577" y="81"/>
                  <a:pt x="6568" y="70"/>
                </a:cubicBezTo>
                <a:cubicBezTo>
                  <a:pt x="6555" y="55"/>
                  <a:pt x="6550" y="41"/>
                  <a:pt x="6550" y="41"/>
                </a:cubicBezTo>
                <a:cubicBezTo>
                  <a:pt x="6550" y="41"/>
                  <a:pt x="6544" y="31"/>
                  <a:pt x="6536" y="24"/>
                </a:cubicBezTo>
                <a:cubicBezTo>
                  <a:pt x="6528" y="17"/>
                  <a:pt x="6518" y="14"/>
                  <a:pt x="6518" y="14"/>
                </a:cubicBezTo>
                <a:cubicBezTo>
                  <a:pt x="6518" y="14"/>
                  <a:pt x="6524" y="5"/>
                  <a:pt x="6540" y="2"/>
                </a:cubicBezTo>
                <a:cubicBezTo>
                  <a:pt x="6550" y="0"/>
                  <a:pt x="6568" y="1"/>
                  <a:pt x="6582" y="4"/>
                </a:cubicBezTo>
                <a:cubicBezTo>
                  <a:pt x="6612" y="10"/>
                  <a:pt x="6650" y="40"/>
                  <a:pt x="6650" y="40"/>
                </a:cubicBezTo>
                <a:cubicBezTo>
                  <a:pt x="6650" y="40"/>
                  <a:pt x="6678" y="64"/>
                  <a:pt x="6692" y="86"/>
                </a:cubicBezTo>
                <a:cubicBezTo>
                  <a:pt x="6705" y="105"/>
                  <a:pt x="6704" y="123"/>
                  <a:pt x="6704" y="123"/>
                </a:cubicBezTo>
                <a:cubicBezTo>
                  <a:pt x="6704" y="123"/>
                  <a:pt x="6703" y="127"/>
                  <a:pt x="6700" y="126"/>
                </a:cubicBezTo>
                <a:cubicBezTo>
                  <a:pt x="6697" y="125"/>
                  <a:pt x="6691" y="121"/>
                  <a:pt x="6691" y="121"/>
                </a:cubicBezTo>
                <a:lnTo>
                  <a:pt x="6597" y="45"/>
                </a:lnTo>
                <a:close/>
                <a:moveTo>
                  <a:pt x="6775" y="219"/>
                </a:moveTo>
                <a:cubicBezTo>
                  <a:pt x="6775" y="219"/>
                  <a:pt x="6812" y="183"/>
                  <a:pt x="6838" y="160"/>
                </a:cubicBezTo>
                <a:cubicBezTo>
                  <a:pt x="6853" y="147"/>
                  <a:pt x="6866" y="139"/>
                  <a:pt x="6866" y="139"/>
                </a:cubicBezTo>
                <a:cubicBezTo>
                  <a:pt x="6866" y="139"/>
                  <a:pt x="6853" y="134"/>
                  <a:pt x="6837" y="138"/>
                </a:cubicBezTo>
                <a:cubicBezTo>
                  <a:pt x="6820" y="142"/>
                  <a:pt x="6802" y="150"/>
                  <a:pt x="6782" y="162"/>
                </a:cubicBezTo>
                <a:cubicBezTo>
                  <a:pt x="6770" y="169"/>
                  <a:pt x="6754" y="183"/>
                  <a:pt x="6745" y="194"/>
                </a:cubicBezTo>
                <a:cubicBezTo>
                  <a:pt x="6733" y="209"/>
                  <a:pt x="6728" y="223"/>
                  <a:pt x="6728" y="223"/>
                </a:cubicBezTo>
                <a:cubicBezTo>
                  <a:pt x="6728" y="223"/>
                  <a:pt x="6722" y="233"/>
                  <a:pt x="6714" y="240"/>
                </a:cubicBezTo>
                <a:cubicBezTo>
                  <a:pt x="6706" y="247"/>
                  <a:pt x="6696" y="250"/>
                  <a:pt x="6696" y="250"/>
                </a:cubicBezTo>
                <a:cubicBezTo>
                  <a:pt x="6696" y="250"/>
                  <a:pt x="6702" y="259"/>
                  <a:pt x="6718" y="262"/>
                </a:cubicBezTo>
                <a:cubicBezTo>
                  <a:pt x="6728" y="264"/>
                  <a:pt x="6746" y="263"/>
                  <a:pt x="6760" y="260"/>
                </a:cubicBezTo>
                <a:cubicBezTo>
                  <a:pt x="6790" y="254"/>
                  <a:pt x="6828" y="224"/>
                  <a:pt x="6828" y="224"/>
                </a:cubicBezTo>
                <a:cubicBezTo>
                  <a:pt x="6828" y="224"/>
                  <a:pt x="6856" y="200"/>
                  <a:pt x="6870" y="178"/>
                </a:cubicBezTo>
                <a:cubicBezTo>
                  <a:pt x="6883" y="159"/>
                  <a:pt x="6882" y="141"/>
                  <a:pt x="6882" y="141"/>
                </a:cubicBezTo>
                <a:cubicBezTo>
                  <a:pt x="6882" y="141"/>
                  <a:pt x="6881" y="137"/>
                  <a:pt x="6878" y="137"/>
                </a:cubicBezTo>
                <a:cubicBezTo>
                  <a:pt x="6875" y="138"/>
                  <a:pt x="6869" y="143"/>
                  <a:pt x="6869" y="143"/>
                </a:cubicBezTo>
                <a:lnTo>
                  <a:pt x="6775" y="219"/>
                </a:lnTo>
                <a:close/>
                <a:moveTo>
                  <a:pt x="6775" y="45"/>
                </a:moveTo>
                <a:cubicBezTo>
                  <a:pt x="6775" y="45"/>
                  <a:pt x="6812" y="81"/>
                  <a:pt x="6838" y="103"/>
                </a:cubicBezTo>
                <a:cubicBezTo>
                  <a:pt x="6853" y="117"/>
                  <a:pt x="6866" y="125"/>
                  <a:pt x="6866" y="125"/>
                </a:cubicBezTo>
                <a:cubicBezTo>
                  <a:pt x="6866" y="125"/>
                  <a:pt x="6853" y="130"/>
                  <a:pt x="6837" y="126"/>
                </a:cubicBezTo>
                <a:cubicBezTo>
                  <a:pt x="6820" y="122"/>
                  <a:pt x="6802" y="114"/>
                  <a:pt x="6782" y="102"/>
                </a:cubicBezTo>
                <a:cubicBezTo>
                  <a:pt x="6770" y="95"/>
                  <a:pt x="6754" y="81"/>
                  <a:pt x="6745" y="70"/>
                </a:cubicBezTo>
                <a:cubicBezTo>
                  <a:pt x="6733" y="55"/>
                  <a:pt x="6728" y="41"/>
                  <a:pt x="6728" y="41"/>
                </a:cubicBezTo>
                <a:cubicBezTo>
                  <a:pt x="6728" y="41"/>
                  <a:pt x="6722" y="31"/>
                  <a:pt x="6714" y="24"/>
                </a:cubicBezTo>
                <a:cubicBezTo>
                  <a:pt x="6706" y="17"/>
                  <a:pt x="6696" y="14"/>
                  <a:pt x="6696" y="14"/>
                </a:cubicBezTo>
                <a:cubicBezTo>
                  <a:pt x="6696" y="14"/>
                  <a:pt x="6702" y="5"/>
                  <a:pt x="6718" y="2"/>
                </a:cubicBezTo>
                <a:cubicBezTo>
                  <a:pt x="6728" y="0"/>
                  <a:pt x="6746" y="1"/>
                  <a:pt x="6760" y="4"/>
                </a:cubicBezTo>
                <a:cubicBezTo>
                  <a:pt x="6790" y="10"/>
                  <a:pt x="6828" y="40"/>
                  <a:pt x="6828" y="40"/>
                </a:cubicBezTo>
                <a:cubicBezTo>
                  <a:pt x="6828" y="40"/>
                  <a:pt x="6856" y="64"/>
                  <a:pt x="6870" y="86"/>
                </a:cubicBezTo>
                <a:cubicBezTo>
                  <a:pt x="6883" y="105"/>
                  <a:pt x="6882" y="123"/>
                  <a:pt x="6882" y="123"/>
                </a:cubicBezTo>
                <a:cubicBezTo>
                  <a:pt x="6882" y="123"/>
                  <a:pt x="6881" y="127"/>
                  <a:pt x="6878" y="126"/>
                </a:cubicBezTo>
                <a:cubicBezTo>
                  <a:pt x="6875" y="125"/>
                  <a:pt x="6869" y="121"/>
                  <a:pt x="6869" y="121"/>
                </a:cubicBezTo>
                <a:lnTo>
                  <a:pt x="6775" y="45"/>
                </a:lnTo>
                <a:close/>
                <a:moveTo>
                  <a:pt x="6956" y="219"/>
                </a:moveTo>
                <a:cubicBezTo>
                  <a:pt x="6956" y="219"/>
                  <a:pt x="6993" y="183"/>
                  <a:pt x="7019" y="160"/>
                </a:cubicBezTo>
                <a:cubicBezTo>
                  <a:pt x="7034" y="147"/>
                  <a:pt x="7047" y="139"/>
                  <a:pt x="7047" y="139"/>
                </a:cubicBezTo>
                <a:cubicBezTo>
                  <a:pt x="7047" y="139"/>
                  <a:pt x="7034" y="134"/>
                  <a:pt x="7019" y="138"/>
                </a:cubicBezTo>
                <a:cubicBezTo>
                  <a:pt x="7001" y="142"/>
                  <a:pt x="6983" y="150"/>
                  <a:pt x="6964" y="162"/>
                </a:cubicBezTo>
                <a:cubicBezTo>
                  <a:pt x="6951" y="169"/>
                  <a:pt x="6936" y="183"/>
                  <a:pt x="6927" y="194"/>
                </a:cubicBezTo>
                <a:cubicBezTo>
                  <a:pt x="6914" y="209"/>
                  <a:pt x="6909" y="223"/>
                  <a:pt x="6909" y="223"/>
                </a:cubicBezTo>
                <a:cubicBezTo>
                  <a:pt x="6909" y="223"/>
                  <a:pt x="6903" y="233"/>
                  <a:pt x="6895" y="240"/>
                </a:cubicBezTo>
                <a:cubicBezTo>
                  <a:pt x="6887" y="247"/>
                  <a:pt x="6877" y="250"/>
                  <a:pt x="6877" y="250"/>
                </a:cubicBezTo>
                <a:cubicBezTo>
                  <a:pt x="6877" y="250"/>
                  <a:pt x="6883" y="259"/>
                  <a:pt x="6899" y="262"/>
                </a:cubicBezTo>
                <a:cubicBezTo>
                  <a:pt x="6909" y="264"/>
                  <a:pt x="6927" y="263"/>
                  <a:pt x="6941" y="260"/>
                </a:cubicBezTo>
                <a:cubicBezTo>
                  <a:pt x="6971" y="254"/>
                  <a:pt x="7009" y="224"/>
                  <a:pt x="7009" y="224"/>
                </a:cubicBezTo>
                <a:cubicBezTo>
                  <a:pt x="7009" y="224"/>
                  <a:pt x="7037" y="200"/>
                  <a:pt x="7051" y="178"/>
                </a:cubicBezTo>
                <a:cubicBezTo>
                  <a:pt x="7064" y="159"/>
                  <a:pt x="7064" y="141"/>
                  <a:pt x="7064" y="141"/>
                </a:cubicBezTo>
                <a:cubicBezTo>
                  <a:pt x="7064" y="141"/>
                  <a:pt x="7062" y="137"/>
                  <a:pt x="7059" y="137"/>
                </a:cubicBezTo>
                <a:cubicBezTo>
                  <a:pt x="7056" y="138"/>
                  <a:pt x="7050" y="143"/>
                  <a:pt x="7050" y="143"/>
                </a:cubicBezTo>
                <a:lnTo>
                  <a:pt x="6956" y="219"/>
                </a:lnTo>
                <a:close/>
                <a:moveTo>
                  <a:pt x="6956" y="45"/>
                </a:moveTo>
                <a:cubicBezTo>
                  <a:pt x="6956" y="45"/>
                  <a:pt x="6993" y="81"/>
                  <a:pt x="7019" y="103"/>
                </a:cubicBezTo>
                <a:cubicBezTo>
                  <a:pt x="7034" y="117"/>
                  <a:pt x="7047" y="125"/>
                  <a:pt x="7047" y="125"/>
                </a:cubicBezTo>
                <a:cubicBezTo>
                  <a:pt x="7047" y="125"/>
                  <a:pt x="7034" y="130"/>
                  <a:pt x="7019" y="126"/>
                </a:cubicBezTo>
                <a:cubicBezTo>
                  <a:pt x="7001" y="122"/>
                  <a:pt x="6983" y="114"/>
                  <a:pt x="6964" y="102"/>
                </a:cubicBezTo>
                <a:cubicBezTo>
                  <a:pt x="6951" y="95"/>
                  <a:pt x="6936" y="81"/>
                  <a:pt x="6927" y="70"/>
                </a:cubicBezTo>
                <a:cubicBezTo>
                  <a:pt x="6914" y="55"/>
                  <a:pt x="6909" y="41"/>
                  <a:pt x="6909" y="41"/>
                </a:cubicBezTo>
                <a:cubicBezTo>
                  <a:pt x="6909" y="41"/>
                  <a:pt x="6903" y="31"/>
                  <a:pt x="6895" y="24"/>
                </a:cubicBezTo>
                <a:cubicBezTo>
                  <a:pt x="6887" y="17"/>
                  <a:pt x="6877" y="14"/>
                  <a:pt x="6877" y="14"/>
                </a:cubicBezTo>
                <a:cubicBezTo>
                  <a:pt x="6877" y="14"/>
                  <a:pt x="6883" y="5"/>
                  <a:pt x="6899" y="2"/>
                </a:cubicBezTo>
                <a:cubicBezTo>
                  <a:pt x="6909" y="0"/>
                  <a:pt x="6927" y="1"/>
                  <a:pt x="6941" y="4"/>
                </a:cubicBezTo>
                <a:cubicBezTo>
                  <a:pt x="6971" y="10"/>
                  <a:pt x="7009" y="40"/>
                  <a:pt x="7009" y="40"/>
                </a:cubicBezTo>
                <a:cubicBezTo>
                  <a:pt x="7009" y="40"/>
                  <a:pt x="7037" y="64"/>
                  <a:pt x="7051" y="86"/>
                </a:cubicBezTo>
                <a:cubicBezTo>
                  <a:pt x="7064" y="105"/>
                  <a:pt x="7064" y="123"/>
                  <a:pt x="7064" y="123"/>
                </a:cubicBezTo>
                <a:cubicBezTo>
                  <a:pt x="7064" y="123"/>
                  <a:pt x="7062" y="127"/>
                  <a:pt x="7059" y="126"/>
                </a:cubicBezTo>
                <a:cubicBezTo>
                  <a:pt x="7056" y="125"/>
                  <a:pt x="7050" y="121"/>
                  <a:pt x="7050" y="121"/>
                </a:cubicBezTo>
                <a:lnTo>
                  <a:pt x="6956" y="45"/>
                </a:lnTo>
                <a:close/>
                <a:moveTo>
                  <a:pt x="7137" y="219"/>
                </a:moveTo>
                <a:cubicBezTo>
                  <a:pt x="7137" y="219"/>
                  <a:pt x="7174" y="183"/>
                  <a:pt x="7200" y="160"/>
                </a:cubicBezTo>
                <a:cubicBezTo>
                  <a:pt x="7215" y="147"/>
                  <a:pt x="7228" y="139"/>
                  <a:pt x="7228" y="139"/>
                </a:cubicBezTo>
                <a:cubicBezTo>
                  <a:pt x="7228" y="139"/>
                  <a:pt x="7216" y="134"/>
                  <a:pt x="7200" y="138"/>
                </a:cubicBezTo>
                <a:cubicBezTo>
                  <a:pt x="7182" y="142"/>
                  <a:pt x="7164" y="150"/>
                  <a:pt x="7145" y="162"/>
                </a:cubicBezTo>
                <a:cubicBezTo>
                  <a:pt x="7132" y="169"/>
                  <a:pt x="7117" y="183"/>
                  <a:pt x="7108" y="194"/>
                </a:cubicBezTo>
                <a:cubicBezTo>
                  <a:pt x="7096" y="209"/>
                  <a:pt x="7090" y="223"/>
                  <a:pt x="7090" y="223"/>
                </a:cubicBezTo>
                <a:cubicBezTo>
                  <a:pt x="7090" y="223"/>
                  <a:pt x="7084" y="233"/>
                  <a:pt x="7077" y="240"/>
                </a:cubicBezTo>
                <a:cubicBezTo>
                  <a:pt x="7068" y="247"/>
                  <a:pt x="7059" y="250"/>
                  <a:pt x="7059" y="250"/>
                </a:cubicBezTo>
                <a:cubicBezTo>
                  <a:pt x="7059" y="250"/>
                  <a:pt x="7064" y="259"/>
                  <a:pt x="7080" y="262"/>
                </a:cubicBezTo>
                <a:cubicBezTo>
                  <a:pt x="7090" y="264"/>
                  <a:pt x="7108" y="263"/>
                  <a:pt x="7123" y="260"/>
                </a:cubicBezTo>
                <a:cubicBezTo>
                  <a:pt x="7152" y="254"/>
                  <a:pt x="7190" y="224"/>
                  <a:pt x="7190" y="224"/>
                </a:cubicBezTo>
                <a:cubicBezTo>
                  <a:pt x="7190" y="224"/>
                  <a:pt x="7218" y="200"/>
                  <a:pt x="7232" y="178"/>
                </a:cubicBezTo>
                <a:cubicBezTo>
                  <a:pt x="7245" y="159"/>
                  <a:pt x="7245" y="141"/>
                  <a:pt x="7245" y="141"/>
                </a:cubicBezTo>
                <a:cubicBezTo>
                  <a:pt x="7245" y="141"/>
                  <a:pt x="7243" y="137"/>
                  <a:pt x="7241" y="137"/>
                </a:cubicBezTo>
                <a:cubicBezTo>
                  <a:pt x="7237" y="138"/>
                  <a:pt x="7231" y="143"/>
                  <a:pt x="7231" y="143"/>
                </a:cubicBezTo>
                <a:lnTo>
                  <a:pt x="7137" y="219"/>
                </a:lnTo>
                <a:close/>
                <a:moveTo>
                  <a:pt x="7137" y="45"/>
                </a:moveTo>
                <a:cubicBezTo>
                  <a:pt x="7137" y="45"/>
                  <a:pt x="7174" y="81"/>
                  <a:pt x="7200" y="103"/>
                </a:cubicBezTo>
                <a:cubicBezTo>
                  <a:pt x="7215" y="117"/>
                  <a:pt x="7228" y="125"/>
                  <a:pt x="7228" y="125"/>
                </a:cubicBezTo>
                <a:cubicBezTo>
                  <a:pt x="7228" y="125"/>
                  <a:pt x="7216" y="130"/>
                  <a:pt x="7200" y="126"/>
                </a:cubicBezTo>
                <a:cubicBezTo>
                  <a:pt x="7182" y="122"/>
                  <a:pt x="7164" y="114"/>
                  <a:pt x="7145" y="102"/>
                </a:cubicBezTo>
                <a:cubicBezTo>
                  <a:pt x="7132" y="95"/>
                  <a:pt x="7117" y="81"/>
                  <a:pt x="7108" y="70"/>
                </a:cubicBezTo>
                <a:cubicBezTo>
                  <a:pt x="7096" y="55"/>
                  <a:pt x="7090" y="41"/>
                  <a:pt x="7090" y="41"/>
                </a:cubicBezTo>
                <a:cubicBezTo>
                  <a:pt x="7090" y="41"/>
                  <a:pt x="7084" y="31"/>
                  <a:pt x="7077" y="24"/>
                </a:cubicBezTo>
                <a:cubicBezTo>
                  <a:pt x="7068" y="17"/>
                  <a:pt x="7059" y="14"/>
                  <a:pt x="7059" y="14"/>
                </a:cubicBezTo>
                <a:cubicBezTo>
                  <a:pt x="7059" y="14"/>
                  <a:pt x="7064" y="5"/>
                  <a:pt x="7080" y="2"/>
                </a:cubicBezTo>
                <a:cubicBezTo>
                  <a:pt x="7090" y="0"/>
                  <a:pt x="7108" y="1"/>
                  <a:pt x="7123" y="4"/>
                </a:cubicBezTo>
                <a:cubicBezTo>
                  <a:pt x="7152" y="10"/>
                  <a:pt x="7190" y="40"/>
                  <a:pt x="7190" y="40"/>
                </a:cubicBezTo>
                <a:cubicBezTo>
                  <a:pt x="7190" y="40"/>
                  <a:pt x="7218" y="64"/>
                  <a:pt x="7232" y="86"/>
                </a:cubicBezTo>
                <a:cubicBezTo>
                  <a:pt x="7245" y="105"/>
                  <a:pt x="7245" y="123"/>
                  <a:pt x="7245" y="123"/>
                </a:cubicBezTo>
                <a:cubicBezTo>
                  <a:pt x="7245" y="123"/>
                  <a:pt x="7243" y="127"/>
                  <a:pt x="7241" y="126"/>
                </a:cubicBezTo>
                <a:cubicBezTo>
                  <a:pt x="7237" y="125"/>
                  <a:pt x="7231" y="121"/>
                  <a:pt x="7231" y="121"/>
                </a:cubicBezTo>
                <a:lnTo>
                  <a:pt x="7137" y="45"/>
                </a:lnTo>
                <a:close/>
                <a:moveTo>
                  <a:pt x="7318" y="219"/>
                </a:moveTo>
                <a:cubicBezTo>
                  <a:pt x="7318" y="219"/>
                  <a:pt x="7355" y="183"/>
                  <a:pt x="7381" y="160"/>
                </a:cubicBezTo>
                <a:cubicBezTo>
                  <a:pt x="7396" y="147"/>
                  <a:pt x="7409" y="139"/>
                  <a:pt x="7409" y="139"/>
                </a:cubicBezTo>
                <a:cubicBezTo>
                  <a:pt x="7409" y="139"/>
                  <a:pt x="7397" y="134"/>
                  <a:pt x="7381" y="138"/>
                </a:cubicBezTo>
                <a:cubicBezTo>
                  <a:pt x="7363" y="142"/>
                  <a:pt x="7345" y="150"/>
                  <a:pt x="7326" y="162"/>
                </a:cubicBezTo>
                <a:cubicBezTo>
                  <a:pt x="7313" y="169"/>
                  <a:pt x="7298" y="183"/>
                  <a:pt x="7289" y="194"/>
                </a:cubicBezTo>
                <a:cubicBezTo>
                  <a:pt x="7277" y="209"/>
                  <a:pt x="7271" y="223"/>
                  <a:pt x="7271" y="223"/>
                </a:cubicBezTo>
                <a:cubicBezTo>
                  <a:pt x="7271" y="223"/>
                  <a:pt x="7265" y="233"/>
                  <a:pt x="7258" y="240"/>
                </a:cubicBezTo>
                <a:cubicBezTo>
                  <a:pt x="7249" y="247"/>
                  <a:pt x="7240" y="250"/>
                  <a:pt x="7240" y="250"/>
                </a:cubicBezTo>
                <a:cubicBezTo>
                  <a:pt x="7240" y="250"/>
                  <a:pt x="7245" y="259"/>
                  <a:pt x="7261" y="262"/>
                </a:cubicBezTo>
                <a:cubicBezTo>
                  <a:pt x="7272" y="264"/>
                  <a:pt x="7289" y="263"/>
                  <a:pt x="7304" y="260"/>
                </a:cubicBezTo>
                <a:cubicBezTo>
                  <a:pt x="7333" y="254"/>
                  <a:pt x="7372" y="224"/>
                  <a:pt x="7372" y="224"/>
                </a:cubicBezTo>
                <a:cubicBezTo>
                  <a:pt x="7372" y="224"/>
                  <a:pt x="7399" y="200"/>
                  <a:pt x="7413" y="178"/>
                </a:cubicBezTo>
                <a:cubicBezTo>
                  <a:pt x="7426" y="159"/>
                  <a:pt x="7426" y="141"/>
                  <a:pt x="7426" y="141"/>
                </a:cubicBezTo>
                <a:cubicBezTo>
                  <a:pt x="7426" y="141"/>
                  <a:pt x="7424" y="137"/>
                  <a:pt x="7422" y="137"/>
                </a:cubicBezTo>
                <a:cubicBezTo>
                  <a:pt x="7418" y="138"/>
                  <a:pt x="7412" y="143"/>
                  <a:pt x="7412" y="143"/>
                </a:cubicBezTo>
                <a:lnTo>
                  <a:pt x="7318" y="219"/>
                </a:lnTo>
                <a:close/>
                <a:moveTo>
                  <a:pt x="7318" y="45"/>
                </a:moveTo>
                <a:cubicBezTo>
                  <a:pt x="7318" y="45"/>
                  <a:pt x="7355" y="81"/>
                  <a:pt x="7381" y="103"/>
                </a:cubicBezTo>
                <a:cubicBezTo>
                  <a:pt x="7396" y="117"/>
                  <a:pt x="7409" y="125"/>
                  <a:pt x="7409" y="125"/>
                </a:cubicBezTo>
                <a:cubicBezTo>
                  <a:pt x="7409" y="125"/>
                  <a:pt x="7397" y="130"/>
                  <a:pt x="7381" y="126"/>
                </a:cubicBezTo>
                <a:cubicBezTo>
                  <a:pt x="7363" y="122"/>
                  <a:pt x="7345" y="114"/>
                  <a:pt x="7326" y="102"/>
                </a:cubicBezTo>
                <a:cubicBezTo>
                  <a:pt x="7313" y="95"/>
                  <a:pt x="7298" y="81"/>
                  <a:pt x="7289" y="70"/>
                </a:cubicBezTo>
                <a:cubicBezTo>
                  <a:pt x="7277" y="55"/>
                  <a:pt x="7271" y="41"/>
                  <a:pt x="7271" y="41"/>
                </a:cubicBezTo>
                <a:cubicBezTo>
                  <a:pt x="7271" y="41"/>
                  <a:pt x="7265" y="31"/>
                  <a:pt x="7258" y="24"/>
                </a:cubicBezTo>
                <a:cubicBezTo>
                  <a:pt x="7249" y="17"/>
                  <a:pt x="7240" y="14"/>
                  <a:pt x="7240" y="14"/>
                </a:cubicBezTo>
                <a:cubicBezTo>
                  <a:pt x="7240" y="14"/>
                  <a:pt x="7245" y="5"/>
                  <a:pt x="7261" y="2"/>
                </a:cubicBezTo>
                <a:cubicBezTo>
                  <a:pt x="7272" y="0"/>
                  <a:pt x="7289" y="1"/>
                  <a:pt x="7304" y="4"/>
                </a:cubicBezTo>
                <a:cubicBezTo>
                  <a:pt x="7333" y="10"/>
                  <a:pt x="7372" y="40"/>
                  <a:pt x="7372" y="40"/>
                </a:cubicBezTo>
                <a:cubicBezTo>
                  <a:pt x="7372" y="40"/>
                  <a:pt x="7399" y="64"/>
                  <a:pt x="7413" y="86"/>
                </a:cubicBezTo>
                <a:cubicBezTo>
                  <a:pt x="7426" y="105"/>
                  <a:pt x="7426" y="123"/>
                  <a:pt x="7426" y="123"/>
                </a:cubicBezTo>
                <a:cubicBezTo>
                  <a:pt x="7426" y="123"/>
                  <a:pt x="7424" y="127"/>
                  <a:pt x="7422" y="126"/>
                </a:cubicBezTo>
                <a:cubicBezTo>
                  <a:pt x="7418" y="125"/>
                  <a:pt x="7412" y="121"/>
                  <a:pt x="7412" y="121"/>
                </a:cubicBezTo>
                <a:lnTo>
                  <a:pt x="7318" y="45"/>
                </a:lnTo>
                <a:close/>
                <a:moveTo>
                  <a:pt x="7499" y="219"/>
                </a:moveTo>
                <a:cubicBezTo>
                  <a:pt x="7499" y="219"/>
                  <a:pt x="7536" y="183"/>
                  <a:pt x="7562" y="160"/>
                </a:cubicBezTo>
                <a:cubicBezTo>
                  <a:pt x="7577" y="147"/>
                  <a:pt x="7591" y="139"/>
                  <a:pt x="7591" y="139"/>
                </a:cubicBezTo>
                <a:cubicBezTo>
                  <a:pt x="7591" y="139"/>
                  <a:pt x="7578" y="134"/>
                  <a:pt x="7562" y="138"/>
                </a:cubicBezTo>
                <a:cubicBezTo>
                  <a:pt x="7544" y="142"/>
                  <a:pt x="7527" y="150"/>
                  <a:pt x="7507" y="162"/>
                </a:cubicBezTo>
                <a:cubicBezTo>
                  <a:pt x="7495" y="169"/>
                  <a:pt x="7479" y="183"/>
                  <a:pt x="7470" y="194"/>
                </a:cubicBezTo>
                <a:cubicBezTo>
                  <a:pt x="7458" y="209"/>
                  <a:pt x="7452" y="223"/>
                  <a:pt x="7452" y="223"/>
                </a:cubicBezTo>
                <a:cubicBezTo>
                  <a:pt x="7452" y="223"/>
                  <a:pt x="7446" y="233"/>
                  <a:pt x="7439" y="240"/>
                </a:cubicBezTo>
                <a:cubicBezTo>
                  <a:pt x="7431" y="247"/>
                  <a:pt x="7421" y="250"/>
                  <a:pt x="7421" y="250"/>
                </a:cubicBezTo>
                <a:cubicBezTo>
                  <a:pt x="7421" y="250"/>
                  <a:pt x="7426" y="259"/>
                  <a:pt x="7442" y="262"/>
                </a:cubicBezTo>
                <a:cubicBezTo>
                  <a:pt x="7453" y="264"/>
                  <a:pt x="7470" y="263"/>
                  <a:pt x="7485" y="260"/>
                </a:cubicBezTo>
                <a:cubicBezTo>
                  <a:pt x="7514" y="254"/>
                  <a:pt x="7553" y="224"/>
                  <a:pt x="7553" y="224"/>
                </a:cubicBezTo>
                <a:cubicBezTo>
                  <a:pt x="7553" y="224"/>
                  <a:pt x="7580" y="200"/>
                  <a:pt x="7594" y="178"/>
                </a:cubicBezTo>
                <a:cubicBezTo>
                  <a:pt x="7607" y="159"/>
                  <a:pt x="7607" y="141"/>
                  <a:pt x="7607" y="141"/>
                </a:cubicBezTo>
                <a:cubicBezTo>
                  <a:pt x="7607" y="141"/>
                  <a:pt x="7606" y="137"/>
                  <a:pt x="7603" y="137"/>
                </a:cubicBezTo>
                <a:cubicBezTo>
                  <a:pt x="7600" y="138"/>
                  <a:pt x="7594" y="143"/>
                  <a:pt x="7594" y="143"/>
                </a:cubicBezTo>
                <a:lnTo>
                  <a:pt x="7499" y="219"/>
                </a:lnTo>
                <a:close/>
                <a:moveTo>
                  <a:pt x="7499" y="45"/>
                </a:moveTo>
                <a:cubicBezTo>
                  <a:pt x="7499" y="45"/>
                  <a:pt x="7536" y="81"/>
                  <a:pt x="7562" y="103"/>
                </a:cubicBezTo>
                <a:cubicBezTo>
                  <a:pt x="7577" y="117"/>
                  <a:pt x="7591" y="125"/>
                  <a:pt x="7591" y="125"/>
                </a:cubicBezTo>
                <a:cubicBezTo>
                  <a:pt x="7591" y="125"/>
                  <a:pt x="7578" y="130"/>
                  <a:pt x="7562" y="126"/>
                </a:cubicBezTo>
                <a:cubicBezTo>
                  <a:pt x="7544" y="122"/>
                  <a:pt x="7527" y="114"/>
                  <a:pt x="7507" y="102"/>
                </a:cubicBezTo>
                <a:cubicBezTo>
                  <a:pt x="7495" y="95"/>
                  <a:pt x="7479" y="81"/>
                  <a:pt x="7470" y="70"/>
                </a:cubicBezTo>
                <a:cubicBezTo>
                  <a:pt x="7458" y="55"/>
                  <a:pt x="7452" y="41"/>
                  <a:pt x="7452" y="41"/>
                </a:cubicBezTo>
                <a:cubicBezTo>
                  <a:pt x="7452" y="41"/>
                  <a:pt x="7446" y="31"/>
                  <a:pt x="7439" y="24"/>
                </a:cubicBezTo>
                <a:cubicBezTo>
                  <a:pt x="7431" y="17"/>
                  <a:pt x="7421" y="14"/>
                  <a:pt x="7421" y="14"/>
                </a:cubicBezTo>
                <a:cubicBezTo>
                  <a:pt x="7421" y="14"/>
                  <a:pt x="7426" y="5"/>
                  <a:pt x="7442" y="2"/>
                </a:cubicBezTo>
                <a:cubicBezTo>
                  <a:pt x="7453" y="0"/>
                  <a:pt x="7470" y="1"/>
                  <a:pt x="7485" y="4"/>
                </a:cubicBezTo>
                <a:cubicBezTo>
                  <a:pt x="7514" y="10"/>
                  <a:pt x="7553" y="40"/>
                  <a:pt x="7553" y="40"/>
                </a:cubicBezTo>
                <a:cubicBezTo>
                  <a:pt x="7553" y="40"/>
                  <a:pt x="7580" y="64"/>
                  <a:pt x="7594" y="86"/>
                </a:cubicBezTo>
                <a:cubicBezTo>
                  <a:pt x="7607" y="105"/>
                  <a:pt x="7607" y="123"/>
                  <a:pt x="7607" y="123"/>
                </a:cubicBezTo>
                <a:cubicBezTo>
                  <a:pt x="7607" y="123"/>
                  <a:pt x="7606" y="127"/>
                  <a:pt x="7603" y="126"/>
                </a:cubicBezTo>
                <a:cubicBezTo>
                  <a:pt x="7600" y="125"/>
                  <a:pt x="7594" y="121"/>
                  <a:pt x="7594" y="121"/>
                </a:cubicBezTo>
                <a:lnTo>
                  <a:pt x="7499" y="45"/>
                </a:lnTo>
                <a:close/>
                <a:moveTo>
                  <a:pt x="7680" y="219"/>
                </a:moveTo>
                <a:cubicBezTo>
                  <a:pt x="7680" y="219"/>
                  <a:pt x="7717" y="183"/>
                  <a:pt x="7743" y="160"/>
                </a:cubicBezTo>
                <a:cubicBezTo>
                  <a:pt x="7758" y="147"/>
                  <a:pt x="7772" y="139"/>
                  <a:pt x="7772" y="139"/>
                </a:cubicBezTo>
                <a:cubicBezTo>
                  <a:pt x="7772" y="139"/>
                  <a:pt x="7759" y="134"/>
                  <a:pt x="7743" y="138"/>
                </a:cubicBezTo>
                <a:cubicBezTo>
                  <a:pt x="7725" y="142"/>
                  <a:pt x="7708" y="150"/>
                  <a:pt x="7688" y="162"/>
                </a:cubicBezTo>
                <a:cubicBezTo>
                  <a:pt x="7676" y="169"/>
                  <a:pt x="7660" y="183"/>
                  <a:pt x="7651" y="194"/>
                </a:cubicBezTo>
                <a:cubicBezTo>
                  <a:pt x="7639" y="209"/>
                  <a:pt x="7633" y="223"/>
                  <a:pt x="7633" y="223"/>
                </a:cubicBezTo>
                <a:cubicBezTo>
                  <a:pt x="7633" y="223"/>
                  <a:pt x="7627" y="233"/>
                  <a:pt x="7620" y="240"/>
                </a:cubicBezTo>
                <a:cubicBezTo>
                  <a:pt x="7612" y="247"/>
                  <a:pt x="7602" y="250"/>
                  <a:pt x="7602" y="250"/>
                </a:cubicBezTo>
                <a:cubicBezTo>
                  <a:pt x="7602" y="250"/>
                  <a:pt x="7608" y="259"/>
                  <a:pt x="7623" y="262"/>
                </a:cubicBezTo>
                <a:cubicBezTo>
                  <a:pt x="7634" y="264"/>
                  <a:pt x="7652" y="263"/>
                  <a:pt x="7666" y="260"/>
                </a:cubicBezTo>
                <a:cubicBezTo>
                  <a:pt x="7695" y="254"/>
                  <a:pt x="7734" y="224"/>
                  <a:pt x="7734" y="224"/>
                </a:cubicBezTo>
                <a:cubicBezTo>
                  <a:pt x="7734" y="224"/>
                  <a:pt x="7761" y="200"/>
                  <a:pt x="7775" y="178"/>
                </a:cubicBezTo>
                <a:cubicBezTo>
                  <a:pt x="7788" y="159"/>
                  <a:pt x="7788" y="141"/>
                  <a:pt x="7788" y="141"/>
                </a:cubicBezTo>
                <a:cubicBezTo>
                  <a:pt x="7788" y="141"/>
                  <a:pt x="7787" y="137"/>
                  <a:pt x="7784" y="137"/>
                </a:cubicBezTo>
                <a:cubicBezTo>
                  <a:pt x="7781" y="138"/>
                  <a:pt x="7775" y="143"/>
                  <a:pt x="7775" y="143"/>
                </a:cubicBezTo>
                <a:lnTo>
                  <a:pt x="7680" y="219"/>
                </a:lnTo>
                <a:close/>
                <a:moveTo>
                  <a:pt x="7680" y="45"/>
                </a:moveTo>
                <a:cubicBezTo>
                  <a:pt x="7680" y="45"/>
                  <a:pt x="7717" y="81"/>
                  <a:pt x="7743" y="103"/>
                </a:cubicBezTo>
                <a:cubicBezTo>
                  <a:pt x="7758" y="117"/>
                  <a:pt x="7772" y="125"/>
                  <a:pt x="7772" y="125"/>
                </a:cubicBezTo>
                <a:cubicBezTo>
                  <a:pt x="7772" y="125"/>
                  <a:pt x="7759" y="130"/>
                  <a:pt x="7743" y="126"/>
                </a:cubicBezTo>
                <a:cubicBezTo>
                  <a:pt x="7725" y="122"/>
                  <a:pt x="7708" y="114"/>
                  <a:pt x="7688" y="102"/>
                </a:cubicBezTo>
                <a:cubicBezTo>
                  <a:pt x="7676" y="95"/>
                  <a:pt x="7660" y="81"/>
                  <a:pt x="7651" y="70"/>
                </a:cubicBezTo>
                <a:cubicBezTo>
                  <a:pt x="7639" y="55"/>
                  <a:pt x="7633" y="41"/>
                  <a:pt x="7633" y="41"/>
                </a:cubicBezTo>
                <a:cubicBezTo>
                  <a:pt x="7633" y="41"/>
                  <a:pt x="7627" y="31"/>
                  <a:pt x="7620" y="24"/>
                </a:cubicBezTo>
                <a:cubicBezTo>
                  <a:pt x="7612" y="17"/>
                  <a:pt x="7602" y="14"/>
                  <a:pt x="7602" y="14"/>
                </a:cubicBezTo>
                <a:cubicBezTo>
                  <a:pt x="7602" y="14"/>
                  <a:pt x="7608" y="5"/>
                  <a:pt x="7623" y="2"/>
                </a:cubicBezTo>
                <a:cubicBezTo>
                  <a:pt x="7634" y="0"/>
                  <a:pt x="7652" y="1"/>
                  <a:pt x="7666" y="4"/>
                </a:cubicBezTo>
                <a:cubicBezTo>
                  <a:pt x="7695" y="10"/>
                  <a:pt x="7734" y="40"/>
                  <a:pt x="7734" y="40"/>
                </a:cubicBezTo>
                <a:cubicBezTo>
                  <a:pt x="7734" y="40"/>
                  <a:pt x="7761" y="64"/>
                  <a:pt x="7775" y="86"/>
                </a:cubicBezTo>
                <a:cubicBezTo>
                  <a:pt x="7788" y="105"/>
                  <a:pt x="7788" y="123"/>
                  <a:pt x="7788" y="123"/>
                </a:cubicBezTo>
                <a:cubicBezTo>
                  <a:pt x="7788" y="123"/>
                  <a:pt x="7787" y="127"/>
                  <a:pt x="7784" y="126"/>
                </a:cubicBezTo>
                <a:cubicBezTo>
                  <a:pt x="7781" y="125"/>
                  <a:pt x="7775" y="121"/>
                  <a:pt x="7775" y="121"/>
                </a:cubicBezTo>
                <a:lnTo>
                  <a:pt x="7680" y="45"/>
                </a:lnTo>
                <a:close/>
                <a:moveTo>
                  <a:pt x="7861" y="219"/>
                </a:moveTo>
                <a:cubicBezTo>
                  <a:pt x="7861" y="219"/>
                  <a:pt x="7899" y="183"/>
                  <a:pt x="7924" y="160"/>
                </a:cubicBezTo>
                <a:cubicBezTo>
                  <a:pt x="7940" y="147"/>
                  <a:pt x="7953" y="139"/>
                  <a:pt x="7953" y="139"/>
                </a:cubicBezTo>
                <a:cubicBezTo>
                  <a:pt x="7953" y="139"/>
                  <a:pt x="7940" y="134"/>
                  <a:pt x="7924" y="138"/>
                </a:cubicBezTo>
                <a:cubicBezTo>
                  <a:pt x="7906" y="142"/>
                  <a:pt x="7889" y="150"/>
                  <a:pt x="7869" y="162"/>
                </a:cubicBezTo>
                <a:cubicBezTo>
                  <a:pt x="7857" y="169"/>
                  <a:pt x="7841" y="183"/>
                  <a:pt x="7832" y="194"/>
                </a:cubicBezTo>
                <a:cubicBezTo>
                  <a:pt x="7820" y="209"/>
                  <a:pt x="7815" y="223"/>
                  <a:pt x="7815" y="223"/>
                </a:cubicBezTo>
                <a:cubicBezTo>
                  <a:pt x="7815" y="223"/>
                  <a:pt x="7809" y="233"/>
                  <a:pt x="7801" y="240"/>
                </a:cubicBezTo>
                <a:cubicBezTo>
                  <a:pt x="7793" y="247"/>
                  <a:pt x="7783" y="250"/>
                  <a:pt x="7783" y="250"/>
                </a:cubicBezTo>
                <a:cubicBezTo>
                  <a:pt x="7783" y="250"/>
                  <a:pt x="7789" y="259"/>
                  <a:pt x="7804" y="262"/>
                </a:cubicBezTo>
                <a:cubicBezTo>
                  <a:pt x="7815" y="264"/>
                  <a:pt x="7833" y="263"/>
                  <a:pt x="7847" y="260"/>
                </a:cubicBezTo>
                <a:cubicBezTo>
                  <a:pt x="7877" y="254"/>
                  <a:pt x="7915" y="224"/>
                  <a:pt x="7915" y="224"/>
                </a:cubicBezTo>
                <a:cubicBezTo>
                  <a:pt x="7915" y="224"/>
                  <a:pt x="7942" y="200"/>
                  <a:pt x="7957" y="178"/>
                </a:cubicBezTo>
                <a:cubicBezTo>
                  <a:pt x="7969" y="159"/>
                  <a:pt x="7969" y="141"/>
                  <a:pt x="7969" y="141"/>
                </a:cubicBezTo>
                <a:cubicBezTo>
                  <a:pt x="7969" y="141"/>
                  <a:pt x="7968" y="137"/>
                  <a:pt x="7965" y="137"/>
                </a:cubicBezTo>
                <a:cubicBezTo>
                  <a:pt x="7962" y="138"/>
                  <a:pt x="7956" y="143"/>
                  <a:pt x="7956" y="143"/>
                </a:cubicBezTo>
                <a:lnTo>
                  <a:pt x="7861" y="219"/>
                </a:lnTo>
                <a:close/>
                <a:moveTo>
                  <a:pt x="7861" y="45"/>
                </a:moveTo>
                <a:cubicBezTo>
                  <a:pt x="7861" y="45"/>
                  <a:pt x="7899" y="81"/>
                  <a:pt x="7924" y="103"/>
                </a:cubicBezTo>
                <a:cubicBezTo>
                  <a:pt x="7940" y="117"/>
                  <a:pt x="7953" y="125"/>
                  <a:pt x="7953" y="125"/>
                </a:cubicBezTo>
                <a:cubicBezTo>
                  <a:pt x="7953" y="125"/>
                  <a:pt x="7940" y="130"/>
                  <a:pt x="7924" y="126"/>
                </a:cubicBezTo>
                <a:cubicBezTo>
                  <a:pt x="7906" y="122"/>
                  <a:pt x="7889" y="114"/>
                  <a:pt x="7869" y="102"/>
                </a:cubicBezTo>
                <a:cubicBezTo>
                  <a:pt x="7857" y="95"/>
                  <a:pt x="7841" y="81"/>
                  <a:pt x="7832" y="70"/>
                </a:cubicBezTo>
                <a:cubicBezTo>
                  <a:pt x="7820" y="55"/>
                  <a:pt x="7815" y="41"/>
                  <a:pt x="7815" y="41"/>
                </a:cubicBezTo>
                <a:cubicBezTo>
                  <a:pt x="7815" y="41"/>
                  <a:pt x="7809" y="31"/>
                  <a:pt x="7801" y="24"/>
                </a:cubicBezTo>
                <a:cubicBezTo>
                  <a:pt x="7793" y="17"/>
                  <a:pt x="7783" y="14"/>
                  <a:pt x="7783" y="14"/>
                </a:cubicBezTo>
                <a:cubicBezTo>
                  <a:pt x="7783" y="14"/>
                  <a:pt x="7789" y="5"/>
                  <a:pt x="7804" y="2"/>
                </a:cubicBezTo>
                <a:cubicBezTo>
                  <a:pt x="7815" y="0"/>
                  <a:pt x="7833" y="1"/>
                  <a:pt x="7847" y="4"/>
                </a:cubicBezTo>
                <a:cubicBezTo>
                  <a:pt x="7877" y="10"/>
                  <a:pt x="7915" y="40"/>
                  <a:pt x="7915" y="40"/>
                </a:cubicBezTo>
                <a:cubicBezTo>
                  <a:pt x="7915" y="40"/>
                  <a:pt x="7942" y="64"/>
                  <a:pt x="7957" y="86"/>
                </a:cubicBezTo>
                <a:cubicBezTo>
                  <a:pt x="7969" y="105"/>
                  <a:pt x="7969" y="123"/>
                  <a:pt x="7969" y="123"/>
                </a:cubicBezTo>
                <a:cubicBezTo>
                  <a:pt x="7969" y="123"/>
                  <a:pt x="7968" y="127"/>
                  <a:pt x="7965" y="126"/>
                </a:cubicBezTo>
                <a:cubicBezTo>
                  <a:pt x="7962" y="125"/>
                  <a:pt x="7956" y="121"/>
                  <a:pt x="7956" y="121"/>
                </a:cubicBezTo>
                <a:lnTo>
                  <a:pt x="7861" y="45"/>
                </a:lnTo>
                <a:close/>
                <a:moveTo>
                  <a:pt x="8043" y="219"/>
                </a:moveTo>
                <a:cubicBezTo>
                  <a:pt x="8043" y="219"/>
                  <a:pt x="8080" y="183"/>
                  <a:pt x="8106" y="160"/>
                </a:cubicBezTo>
                <a:cubicBezTo>
                  <a:pt x="8121" y="147"/>
                  <a:pt x="8134" y="139"/>
                  <a:pt x="8134" y="139"/>
                </a:cubicBezTo>
                <a:cubicBezTo>
                  <a:pt x="8134" y="139"/>
                  <a:pt x="8121" y="134"/>
                  <a:pt x="8105" y="138"/>
                </a:cubicBezTo>
                <a:cubicBezTo>
                  <a:pt x="8087" y="142"/>
                  <a:pt x="8070" y="150"/>
                  <a:pt x="8050" y="162"/>
                </a:cubicBezTo>
                <a:cubicBezTo>
                  <a:pt x="8038" y="169"/>
                  <a:pt x="8022" y="183"/>
                  <a:pt x="8013" y="194"/>
                </a:cubicBezTo>
                <a:cubicBezTo>
                  <a:pt x="8001" y="209"/>
                  <a:pt x="7996" y="223"/>
                  <a:pt x="7996" y="223"/>
                </a:cubicBezTo>
                <a:cubicBezTo>
                  <a:pt x="7996" y="223"/>
                  <a:pt x="7990" y="233"/>
                  <a:pt x="7982" y="240"/>
                </a:cubicBezTo>
                <a:cubicBezTo>
                  <a:pt x="7974" y="247"/>
                  <a:pt x="7964" y="250"/>
                  <a:pt x="7964" y="250"/>
                </a:cubicBezTo>
                <a:cubicBezTo>
                  <a:pt x="7964" y="250"/>
                  <a:pt x="7970" y="259"/>
                  <a:pt x="7986" y="262"/>
                </a:cubicBezTo>
                <a:cubicBezTo>
                  <a:pt x="7996" y="264"/>
                  <a:pt x="8014" y="263"/>
                  <a:pt x="8028" y="260"/>
                </a:cubicBezTo>
                <a:cubicBezTo>
                  <a:pt x="8058" y="254"/>
                  <a:pt x="8096" y="224"/>
                  <a:pt x="8096" y="224"/>
                </a:cubicBezTo>
                <a:cubicBezTo>
                  <a:pt x="8096" y="224"/>
                  <a:pt x="8123" y="200"/>
                  <a:pt x="8138" y="178"/>
                </a:cubicBezTo>
                <a:cubicBezTo>
                  <a:pt x="8150" y="159"/>
                  <a:pt x="8150" y="141"/>
                  <a:pt x="8150" y="141"/>
                </a:cubicBezTo>
                <a:cubicBezTo>
                  <a:pt x="8150" y="141"/>
                  <a:pt x="8149" y="137"/>
                  <a:pt x="8146" y="137"/>
                </a:cubicBezTo>
                <a:cubicBezTo>
                  <a:pt x="8143" y="138"/>
                  <a:pt x="8137" y="143"/>
                  <a:pt x="8137" y="143"/>
                </a:cubicBezTo>
                <a:lnTo>
                  <a:pt x="8043" y="219"/>
                </a:lnTo>
                <a:close/>
                <a:moveTo>
                  <a:pt x="8043" y="45"/>
                </a:moveTo>
                <a:cubicBezTo>
                  <a:pt x="8043" y="45"/>
                  <a:pt x="8080" y="81"/>
                  <a:pt x="8106" y="103"/>
                </a:cubicBezTo>
                <a:cubicBezTo>
                  <a:pt x="8121" y="117"/>
                  <a:pt x="8134" y="125"/>
                  <a:pt x="8134" y="125"/>
                </a:cubicBezTo>
                <a:cubicBezTo>
                  <a:pt x="8134" y="125"/>
                  <a:pt x="8121" y="130"/>
                  <a:pt x="8105" y="126"/>
                </a:cubicBezTo>
                <a:cubicBezTo>
                  <a:pt x="8087" y="122"/>
                  <a:pt x="8070" y="114"/>
                  <a:pt x="8050" y="102"/>
                </a:cubicBezTo>
                <a:cubicBezTo>
                  <a:pt x="8038" y="95"/>
                  <a:pt x="8022" y="81"/>
                  <a:pt x="8013" y="70"/>
                </a:cubicBezTo>
                <a:cubicBezTo>
                  <a:pt x="8001" y="55"/>
                  <a:pt x="7996" y="41"/>
                  <a:pt x="7996" y="41"/>
                </a:cubicBezTo>
                <a:cubicBezTo>
                  <a:pt x="7996" y="41"/>
                  <a:pt x="7990" y="31"/>
                  <a:pt x="7982" y="24"/>
                </a:cubicBezTo>
                <a:cubicBezTo>
                  <a:pt x="7974" y="17"/>
                  <a:pt x="7964" y="14"/>
                  <a:pt x="7964" y="14"/>
                </a:cubicBezTo>
                <a:cubicBezTo>
                  <a:pt x="7964" y="14"/>
                  <a:pt x="7970" y="5"/>
                  <a:pt x="7986" y="2"/>
                </a:cubicBezTo>
                <a:cubicBezTo>
                  <a:pt x="7996" y="0"/>
                  <a:pt x="8014" y="1"/>
                  <a:pt x="8028" y="4"/>
                </a:cubicBezTo>
                <a:cubicBezTo>
                  <a:pt x="8058" y="10"/>
                  <a:pt x="8096" y="40"/>
                  <a:pt x="8096" y="40"/>
                </a:cubicBezTo>
                <a:cubicBezTo>
                  <a:pt x="8096" y="40"/>
                  <a:pt x="8123" y="64"/>
                  <a:pt x="8138" y="86"/>
                </a:cubicBezTo>
                <a:cubicBezTo>
                  <a:pt x="8150" y="105"/>
                  <a:pt x="8150" y="123"/>
                  <a:pt x="8150" y="123"/>
                </a:cubicBezTo>
                <a:cubicBezTo>
                  <a:pt x="8150" y="123"/>
                  <a:pt x="8149" y="127"/>
                  <a:pt x="8146" y="126"/>
                </a:cubicBezTo>
                <a:cubicBezTo>
                  <a:pt x="8143" y="125"/>
                  <a:pt x="8137" y="121"/>
                  <a:pt x="8137" y="121"/>
                </a:cubicBezTo>
                <a:lnTo>
                  <a:pt x="8043" y="45"/>
                </a:lnTo>
                <a:close/>
                <a:moveTo>
                  <a:pt x="8224" y="219"/>
                </a:moveTo>
                <a:cubicBezTo>
                  <a:pt x="8224" y="219"/>
                  <a:pt x="8261" y="183"/>
                  <a:pt x="8287" y="160"/>
                </a:cubicBezTo>
                <a:cubicBezTo>
                  <a:pt x="8302" y="147"/>
                  <a:pt x="8315" y="139"/>
                  <a:pt x="8315" y="139"/>
                </a:cubicBezTo>
                <a:cubicBezTo>
                  <a:pt x="8315" y="139"/>
                  <a:pt x="8302" y="134"/>
                  <a:pt x="8286" y="138"/>
                </a:cubicBezTo>
                <a:cubicBezTo>
                  <a:pt x="8269" y="142"/>
                  <a:pt x="8251" y="150"/>
                  <a:pt x="8231" y="162"/>
                </a:cubicBezTo>
                <a:cubicBezTo>
                  <a:pt x="8219" y="169"/>
                  <a:pt x="8204" y="183"/>
                  <a:pt x="8195" y="194"/>
                </a:cubicBezTo>
                <a:cubicBezTo>
                  <a:pt x="8182" y="209"/>
                  <a:pt x="8177" y="223"/>
                  <a:pt x="8177" y="223"/>
                </a:cubicBezTo>
                <a:cubicBezTo>
                  <a:pt x="8177" y="223"/>
                  <a:pt x="8171" y="233"/>
                  <a:pt x="8163" y="240"/>
                </a:cubicBezTo>
                <a:cubicBezTo>
                  <a:pt x="8155" y="247"/>
                  <a:pt x="8145" y="250"/>
                  <a:pt x="8145" y="250"/>
                </a:cubicBezTo>
                <a:cubicBezTo>
                  <a:pt x="8145" y="250"/>
                  <a:pt x="8151" y="259"/>
                  <a:pt x="8167" y="262"/>
                </a:cubicBezTo>
                <a:cubicBezTo>
                  <a:pt x="8177" y="264"/>
                  <a:pt x="8195" y="263"/>
                  <a:pt x="8209" y="260"/>
                </a:cubicBezTo>
                <a:cubicBezTo>
                  <a:pt x="8239" y="254"/>
                  <a:pt x="8277" y="224"/>
                  <a:pt x="8277" y="224"/>
                </a:cubicBezTo>
                <a:cubicBezTo>
                  <a:pt x="8277" y="224"/>
                  <a:pt x="8305" y="200"/>
                  <a:pt x="8319" y="178"/>
                </a:cubicBezTo>
                <a:cubicBezTo>
                  <a:pt x="8332" y="159"/>
                  <a:pt x="8331" y="141"/>
                  <a:pt x="8331" y="141"/>
                </a:cubicBezTo>
                <a:cubicBezTo>
                  <a:pt x="8331" y="141"/>
                  <a:pt x="8330" y="137"/>
                  <a:pt x="8327" y="137"/>
                </a:cubicBezTo>
                <a:cubicBezTo>
                  <a:pt x="8324" y="138"/>
                  <a:pt x="8318" y="143"/>
                  <a:pt x="8318" y="143"/>
                </a:cubicBezTo>
                <a:lnTo>
                  <a:pt x="8224" y="219"/>
                </a:lnTo>
                <a:close/>
                <a:moveTo>
                  <a:pt x="8224" y="45"/>
                </a:moveTo>
                <a:cubicBezTo>
                  <a:pt x="8224" y="45"/>
                  <a:pt x="8261" y="81"/>
                  <a:pt x="8287" y="103"/>
                </a:cubicBezTo>
                <a:cubicBezTo>
                  <a:pt x="8302" y="117"/>
                  <a:pt x="8315" y="125"/>
                  <a:pt x="8315" y="125"/>
                </a:cubicBezTo>
                <a:cubicBezTo>
                  <a:pt x="8315" y="125"/>
                  <a:pt x="8302" y="130"/>
                  <a:pt x="8286" y="126"/>
                </a:cubicBezTo>
                <a:cubicBezTo>
                  <a:pt x="8269" y="122"/>
                  <a:pt x="8251" y="114"/>
                  <a:pt x="8231" y="102"/>
                </a:cubicBezTo>
                <a:cubicBezTo>
                  <a:pt x="8219" y="95"/>
                  <a:pt x="8204" y="81"/>
                  <a:pt x="8195" y="70"/>
                </a:cubicBezTo>
                <a:cubicBezTo>
                  <a:pt x="8182" y="55"/>
                  <a:pt x="8177" y="41"/>
                  <a:pt x="8177" y="41"/>
                </a:cubicBezTo>
                <a:cubicBezTo>
                  <a:pt x="8177" y="41"/>
                  <a:pt x="8171" y="31"/>
                  <a:pt x="8163" y="24"/>
                </a:cubicBezTo>
                <a:cubicBezTo>
                  <a:pt x="8155" y="17"/>
                  <a:pt x="8145" y="14"/>
                  <a:pt x="8145" y="14"/>
                </a:cubicBezTo>
                <a:cubicBezTo>
                  <a:pt x="8145" y="14"/>
                  <a:pt x="8151" y="5"/>
                  <a:pt x="8167" y="2"/>
                </a:cubicBezTo>
                <a:cubicBezTo>
                  <a:pt x="8177" y="0"/>
                  <a:pt x="8195" y="1"/>
                  <a:pt x="8209" y="4"/>
                </a:cubicBezTo>
                <a:cubicBezTo>
                  <a:pt x="8239" y="10"/>
                  <a:pt x="8277" y="40"/>
                  <a:pt x="8277" y="40"/>
                </a:cubicBezTo>
                <a:cubicBezTo>
                  <a:pt x="8277" y="40"/>
                  <a:pt x="8305" y="64"/>
                  <a:pt x="8319" y="86"/>
                </a:cubicBezTo>
                <a:cubicBezTo>
                  <a:pt x="8332" y="105"/>
                  <a:pt x="8331" y="123"/>
                  <a:pt x="8331" y="123"/>
                </a:cubicBezTo>
                <a:cubicBezTo>
                  <a:pt x="8331" y="123"/>
                  <a:pt x="8330" y="127"/>
                  <a:pt x="8327" y="126"/>
                </a:cubicBezTo>
                <a:cubicBezTo>
                  <a:pt x="8324" y="125"/>
                  <a:pt x="8318" y="121"/>
                  <a:pt x="8318" y="121"/>
                </a:cubicBezTo>
                <a:lnTo>
                  <a:pt x="8224" y="45"/>
                </a:lnTo>
                <a:close/>
                <a:moveTo>
                  <a:pt x="8405" y="219"/>
                </a:moveTo>
                <a:cubicBezTo>
                  <a:pt x="8405" y="219"/>
                  <a:pt x="8442" y="183"/>
                  <a:pt x="8468" y="160"/>
                </a:cubicBezTo>
                <a:cubicBezTo>
                  <a:pt x="8483" y="147"/>
                  <a:pt x="8496" y="139"/>
                  <a:pt x="8496" y="139"/>
                </a:cubicBezTo>
                <a:cubicBezTo>
                  <a:pt x="8496" y="139"/>
                  <a:pt x="8484" y="134"/>
                  <a:pt x="8468" y="138"/>
                </a:cubicBezTo>
                <a:cubicBezTo>
                  <a:pt x="8450" y="142"/>
                  <a:pt x="8432" y="150"/>
                  <a:pt x="8413" y="162"/>
                </a:cubicBezTo>
                <a:cubicBezTo>
                  <a:pt x="8400" y="169"/>
                  <a:pt x="8385" y="183"/>
                  <a:pt x="8376" y="194"/>
                </a:cubicBezTo>
                <a:cubicBezTo>
                  <a:pt x="8363" y="209"/>
                  <a:pt x="8358" y="223"/>
                  <a:pt x="8358" y="223"/>
                </a:cubicBezTo>
                <a:cubicBezTo>
                  <a:pt x="8358" y="223"/>
                  <a:pt x="8352" y="233"/>
                  <a:pt x="8344" y="240"/>
                </a:cubicBezTo>
                <a:cubicBezTo>
                  <a:pt x="8336" y="247"/>
                  <a:pt x="8327" y="250"/>
                  <a:pt x="8327" y="250"/>
                </a:cubicBezTo>
                <a:cubicBezTo>
                  <a:pt x="8327" y="250"/>
                  <a:pt x="8332" y="259"/>
                  <a:pt x="8348" y="262"/>
                </a:cubicBezTo>
                <a:cubicBezTo>
                  <a:pt x="8358" y="264"/>
                  <a:pt x="8376" y="263"/>
                  <a:pt x="8390" y="260"/>
                </a:cubicBezTo>
                <a:cubicBezTo>
                  <a:pt x="8420" y="254"/>
                  <a:pt x="8458" y="224"/>
                  <a:pt x="8458" y="224"/>
                </a:cubicBezTo>
                <a:cubicBezTo>
                  <a:pt x="8458" y="224"/>
                  <a:pt x="8486" y="200"/>
                  <a:pt x="8500" y="178"/>
                </a:cubicBezTo>
                <a:cubicBezTo>
                  <a:pt x="8513" y="159"/>
                  <a:pt x="8513" y="141"/>
                  <a:pt x="8513" y="141"/>
                </a:cubicBezTo>
                <a:cubicBezTo>
                  <a:pt x="8513" y="141"/>
                  <a:pt x="8511" y="137"/>
                  <a:pt x="8508" y="137"/>
                </a:cubicBezTo>
                <a:cubicBezTo>
                  <a:pt x="8505" y="138"/>
                  <a:pt x="8499" y="143"/>
                  <a:pt x="8499" y="143"/>
                </a:cubicBezTo>
                <a:lnTo>
                  <a:pt x="8405" y="219"/>
                </a:lnTo>
                <a:close/>
                <a:moveTo>
                  <a:pt x="8405" y="45"/>
                </a:moveTo>
                <a:cubicBezTo>
                  <a:pt x="8405" y="45"/>
                  <a:pt x="8442" y="81"/>
                  <a:pt x="8468" y="103"/>
                </a:cubicBezTo>
                <a:cubicBezTo>
                  <a:pt x="8483" y="117"/>
                  <a:pt x="8496" y="125"/>
                  <a:pt x="8496" y="125"/>
                </a:cubicBezTo>
                <a:cubicBezTo>
                  <a:pt x="8496" y="125"/>
                  <a:pt x="8484" y="130"/>
                  <a:pt x="8468" y="126"/>
                </a:cubicBezTo>
                <a:cubicBezTo>
                  <a:pt x="8450" y="122"/>
                  <a:pt x="8432" y="114"/>
                  <a:pt x="8413" y="102"/>
                </a:cubicBezTo>
                <a:cubicBezTo>
                  <a:pt x="8400" y="95"/>
                  <a:pt x="8385" y="81"/>
                  <a:pt x="8376" y="70"/>
                </a:cubicBezTo>
                <a:cubicBezTo>
                  <a:pt x="8363" y="55"/>
                  <a:pt x="8358" y="41"/>
                  <a:pt x="8358" y="41"/>
                </a:cubicBezTo>
                <a:cubicBezTo>
                  <a:pt x="8358" y="41"/>
                  <a:pt x="8352" y="31"/>
                  <a:pt x="8344" y="24"/>
                </a:cubicBezTo>
                <a:cubicBezTo>
                  <a:pt x="8336" y="17"/>
                  <a:pt x="8327" y="14"/>
                  <a:pt x="8327" y="14"/>
                </a:cubicBezTo>
                <a:cubicBezTo>
                  <a:pt x="8327" y="14"/>
                  <a:pt x="8332" y="5"/>
                  <a:pt x="8348" y="2"/>
                </a:cubicBezTo>
                <a:cubicBezTo>
                  <a:pt x="8358" y="0"/>
                  <a:pt x="8376" y="1"/>
                  <a:pt x="8390" y="4"/>
                </a:cubicBezTo>
                <a:cubicBezTo>
                  <a:pt x="8420" y="10"/>
                  <a:pt x="8458" y="40"/>
                  <a:pt x="8458" y="40"/>
                </a:cubicBezTo>
                <a:cubicBezTo>
                  <a:pt x="8458" y="40"/>
                  <a:pt x="8486" y="64"/>
                  <a:pt x="8500" y="86"/>
                </a:cubicBezTo>
                <a:cubicBezTo>
                  <a:pt x="8513" y="105"/>
                  <a:pt x="8513" y="123"/>
                  <a:pt x="8513" y="123"/>
                </a:cubicBezTo>
                <a:cubicBezTo>
                  <a:pt x="8513" y="123"/>
                  <a:pt x="8511" y="127"/>
                  <a:pt x="8508" y="126"/>
                </a:cubicBezTo>
                <a:cubicBezTo>
                  <a:pt x="8505" y="125"/>
                  <a:pt x="8499" y="121"/>
                  <a:pt x="8499" y="121"/>
                </a:cubicBezTo>
                <a:lnTo>
                  <a:pt x="8405" y="45"/>
                </a:lnTo>
                <a:close/>
                <a:moveTo>
                  <a:pt x="8586" y="219"/>
                </a:moveTo>
                <a:cubicBezTo>
                  <a:pt x="8586" y="219"/>
                  <a:pt x="8623" y="183"/>
                  <a:pt x="8649" y="160"/>
                </a:cubicBezTo>
                <a:cubicBezTo>
                  <a:pt x="8664" y="147"/>
                  <a:pt x="8677" y="139"/>
                  <a:pt x="8677" y="139"/>
                </a:cubicBezTo>
                <a:cubicBezTo>
                  <a:pt x="8677" y="139"/>
                  <a:pt x="8665" y="134"/>
                  <a:pt x="8649" y="138"/>
                </a:cubicBezTo>
                <a:cubicBezTo>
                  <a:pt x="8631" y="142"/>
                  <a:pt x="8613" y="150"/>
                  <a:pt x="8594" y="162"/>
                </a:cubicBezTo>
                <a:cubicBezTo>
                  <a:pt x="8581" y="169"/>
                  <a:pt x="8566" y="183"/>
                  <a:pt x="8557" y="194"/>
                </a:cubicBezTo>
                <a:cubicBezTo>
                  <a:pt x="8545" y="209"/>
                  <a:pt x="8539" y="223"/>
                  <a:pt x="8539" y="223"/>
                </a:cubicBezTo>
                <a:cubicBezTo>
                  <a:pt x="8539" y="223"/>
                  <a:pt x="8533" y="233"/>
                  <a:pt x="8526" y="240"/>
                </a:cubicBezTo>
                <a:cubicBezTo>
                  <a:pt x="8517" y="247"/>
                  <a:pt x="8508" y="250"/>
                  <a:pt x="8508" y="250"/>
                </a:cubicBezTo>
                <a:cubicBezTo>
                  <a:pt x="8508" y="250"/>
                  <a:pt x="8513" y="259"/>
                  <a:pt x="8529" y="262"/>
                </a:cubicBezTo>
                <a:cubicBezTo>
                  <a:pt x="8540" y="264"/>
                  <a:pt x="8557" y="263"/>
                  <a:pt x="8572" y="260"/>
                </a:cubicBezTo>
                <a:cubicBezTo>
                  <a:pt x="8601" y="254"/>
                  <a:pt x="8640" y="224"/>
                  <a:pt x="8640" y="224"/>
                </a:cubicBezTo>
                <a:cubicBezTo>
                  <a:pt x="8640" y="224"/>
                  <a:pt x="8667" y="200"/>
                  <a:pt x="8681" y="178"/>
                </a:cubicBezTo>
                <a:cubicBezTo>
                  <a:pt x="8694" y="159"/>
                  <a:pt x="8694" y="141"/>
                  <a:pt x="8694" y="141"/>
                </a:cubicBezTo>
                <a:cubicBezTo>
                  <a:pt x="8694" y="141"/>
                  <a:pt x="8692" y="137"/>
                  <a:pt x="8690" y="137"/>
                </a:cubicBezTo>
                <a:cubicBezTo>
                  <a:pt x="8686" y="138"/>
                  <a:pt x="8680" y="143"/>
                  <a:pt x="8680" y="143"/>
                </a:cubicBezTo>
                <a:lnTo>
                  <a:pt x="8586" y="219"/>
                </a:lnTo>
                <a:close/>
                <a:moveTo>
                  <a:pt x="8586" y="45"/>
                </a:moveTo>
                <a:cubicBezTo>
                  <a:pt x="8586" y="45"/>
                  <a:pt x="8623" y="81"/>
                  <a:pt x="8649" y="103"/>
                </a:cubicBezTo>
                <a:cubicBezTo>
                  <a:pt x="8664" y="117"/>
                  <a:pt x="8677" y="125"/>
                  <a:pt x="8677" y="125"/>
                </a:cubicBezTo>
                <a:cubicBezTo>
                  <a:pt x="8677" y="125"/>
                  <a:pt x="8665" y="130"/>
                  <a:pt x="8649" y="126"/>
                </a:cubicBezTo>
                <a:cubicBezTo>
                  <a:pt x="8631" y="122"/>
                  <a:pt x="8613" y="114"/>
                  <a:pt x="8594" y="102"/>
                </a:cubicBezTo>
                <a:cubicBezTo>
                  <a:pt x="8581" y="95"/>
                  <a:pt x="8566" y="81"/>
                  <a:pt x="8557" y="70"/>
                </a:cubicBezTo>
                <a:cubicBezTo>
                  <a:pt x="8545" y="55"/>
                  <a:pt x="8539" y="41"/>
                  <a:pt x="8539" y="41"/>
                </a:cubicBezTo>
                <a:cubicBezTo>
                  <a:pt x="8539" y="41"/>
                  <a:pt x="8533" y="31"/>
                  <a:pt x="8526" y="24"/>
                </a:cubicBezTo>
                <a:cubicBezTo>
                  <a:pt x="8517" y="17"/>
                  <a:pt x="8508" y="14"/>
                  <a:pt x="8508" y="14"/>
                </a:cubicBezTo>
                <a:cubicBezTo>
                  <a:pt x="8508" y="14"/>
                  <a:pt x="8513" y="5"/>
                  <a:pt x="8529" y="2"/>
                </a:cubicBezTo>
                <a:cubicBezTo>
                  <a:pt x="8540" y="0"/>
                  <a:pt x="8557" y="1"/>
                  <a:pt x="8572" y="4"/>
                </a:cubicBezTo>
                <a:cubicBezTo>
                  <a:pt x="8601" y="10"/>
                  <a:pt x="8640" y="40"/>
                  <a:pt x="8640" y="40"/>
                </a:cubicBezTo>
                <a:cubicBezTo>
                  <a:pt x="8640" y="40"/>
                  <a:pt x="8667" y="64"/>
                  <a:pt x="8681" y="86"/>
                </a:cubicBezTo>
                <a:cubicBezTo>
                  <a:pt x="8694" y="105"/>
                  <a:pt x="8694" y="123"/>
                  <a:pt x="8694" y="123"/>
                </a:cubicBezTo>
                <a:cubicBezTo>
                  <a:pt x="8694" y="123"/>
                  <a:pt x="8692" y="127"/>
                  <a:pt x="8690" y="126"/>
                </a:cubicBezTo>
                <a:cubicBezTo>
                  <a:pt x="8686" y="125"/>
                  <a:pt x="8680" y="121"/>
                  <a:pt x="8680" y="121"/>
                </a:cubicBezTo>
                <a:lnTo>
                  <a:pt x="8586" y="45"/>
                </a:lnTo>
                <a:close/>
                <a:moveTo>
                  <a:pt x="823" y="219"/>
                </a:moveTo>
                <a:cubicBezTo>
                  <a:pt x="823" y="219"/>
                  <a:pt x="860" y="183"/>
                  <a:pt x="886" y="160"/>
                </a:cubicBezTo>
                <a:cubicBezTo>
                  <a:pt x="901" y="147"/>
                  <a:pt x="914" y="139"/>
                  <a:pt x="914" y="139"/>
                </a:cubicBezTo>
                <a:cubicBezTo>
                  <a:pt x="914" y="139"/>
                  <a:pt x="901" y="134"/>
                  <a:pt x="885" y="138"/>
                </a:cubicBezTo>
                <a:cubicBezTo>
                  <a:pt x="868" y="142"/>
                  <a:pt x="850" y="150"/>
                  <a:pt x="830" y="162"/>
                </a:cubicBezTo>
                <a:cubicBezTo>
                  <a:pt x="818" y="169"/>
                  <a:pt x="803" y="183"/>
                  <a:pt x="794" y="194"/>
                </a:cubicBezTo>
                <a:cubicBezTo>
                  <a:pt x="781" y="209"/>
                  <a:pt x="776" y="223"/>
                  <a:pt x="776" y="223"/>
                </a:cubicBezTo>
                <a:cubicBezTo>
                  <a:pt x="776" y="223"/>
                  <a:pt x="770" y="233"/>
                  <a:pt x="762" y="240"/>
                </a:cubicBezTo>
                <a:cubicBezTo>
                  <a:pt x="754" y="247"/>
                  <a:pt x="744" y="250"/>
                  <a:pt x="744" y="250"/>
                </a:cubicBezTo>
                <a:cubicBezTo>
                  <a:pt x="744" y="250"/>
                  <a:pt x="750" y="259"/>
                  <a:pt x="766" y="262"/>
                </a:cubicBezTo>
                <a:cubicBezTo>
                  <a:pt x="776" y="264"/>
                  <a:pt x="794" y="263"/>
                  <a:pt x="808" y="260"/>
                </a:cubicBezTo>
                <a:cubicBezTo>
                  <a:pt x="838" y="254"/>
                  <a:pt x="876" y="224"/>
                  <a:pt x="876" y="224"/>
                </a:cubicBezTo>
                <a:cubicBezTo>
                  <a:pt x="876" y="224"/>
                  <a:pt x="904" y="200"/>
                  <a:pt x="918" y="178"/>
                </a:cubicBezTo>
                <a:cubicBezTo>
                  <a:pt x="931" y="159"/>
                  <a:pt x="930" y="141"/>
                  <a:pt x="930" y="141"/>
                </a:cubicBezTo>
                <a:cubicBezTo>
                  <a:pt x="930" y="141"/>
                  <a:pt x="929" y="137"/>
                  <a:pt x="926" y="137"/>
                </a:cubicBezTo>
                <a:cubicBezTo>
                  <a:pt x="923" y="138"/>
                  <a:pt x="917" y="143"/>
                  <a:pt x="917" y="143"/>
                </a:cubicBezTo>
                <a:lnTo>
                  <a:pt x="823" y="219"/>
                </a:lnTo>
                <a:close/>
                <a:moveTo>
                  <a:pt x="823" y="45"/>
                </a:moveTo>
                <a:cubicBezTo>
                  <a:pt x="823" y="45"/>
                  <a:pt x="860" y="81"/>
                  <a:pt x="886" y="103"/>
                </a:cubicBezTo>
                <a:cubicBezTo>
                  <a:pt x="901" y="117"/>
                  <a:pt x="914" y="125"/>
                  <a:pt x="914" y="125"/>
                </a:cubicBezTo>
                <a:cubicBezTo>
                  <a:pt x="914" y="125"/>
                  <a:pt x="901" y="130"/>
                  <a:pt x="885" y="126"/>
                </a:cubicBezTo>
                <a:cubicBezTo>
                  <a:pt x="868" y="122"/>
                  <a:pt x="850" y="114"/>
                  <a:pt x="830" y="102"/>
                </a:cubicBezTo>
                <a:cubicBezTo>
                  <a:pt x="818" y="95"/>
                  <a:pt x="803" y="81"/>
                  <a:pt x="794" y="70"/>
                </a:cubicBezTo>
                <a:cubicBezTo>
                  <a:pt x="781" y="55"/>
                  <a:pt x="776" y="41"/>
                  <a:pt x="776" y="41"/>
                </a:cubicBezTo>
                <a:cubicBezTo>
                  <a:pt x="776" y="41"/>
                  <a:pt x="770" y="31"/>
                  <a:pt x="762" y="24"/>
                </a:cubicBezTo>
                <a:cubicBezTo>
                  <a:pt x="754" y="17"/>
                  <a:pt x="744" y="14"/>
                  <a:pt x="744" y="14"/>
                </a:cubicBezTo>
                <a:cubicBezTo>
                  <a:pt x="744" y="14"/>
                  <a:pt x="750" y="5"/>
                  <a:pt x="766" y="2"/>
                </a:cubicBezTo>
                <a:cubicBezTo>
                  <a:pt x="776" y="0"/>
                  <a:pt x="794" y="1"/>
                  <a:pt x="808" y="4"/>
                </a:cubicBezTo>
                <a:cubicBezTo>
                  <a:pt x="838" y="10"/>
                  <a:pt x="876" y="40"/>
                  <a:pt x="876" y="40"/>
                </a:cubicBezTo>
                <a:cubicBezTo>
                  <a:pt x="876" y="40"/>
                  <a:pt x="904" y="64"/>
                  <a:pt x="918" y="86"/>
                </a:cubicBezTo>
                <a:cubicBezTo>
                  <a:pt x="931" y="105"/>
                  <a:pt x="930" y="123"/>
                  <a:pt x="930" y="123"/>
                </a:cubicBezTo>
                <a:cubicBezTo>
                  <a:pt x="930" y="123"/>
                  <a:pt x="929" y="127"/>
                  <a:pt x="926" y="126"/>
                </a:cubicBezTo>
                <a:cubicBezTo>
                  <a:pt x="923" y="125"/>
                  <a:pt x="917" y="121"/>
                  <a:pt x="917" y="121"/>
                </a:cubicBezTo>
                <a:lnTo>
                  <a:pt x="823" y="45"/>
                </a:lnTo>
                <a:close/>
                <a:moveTo>
                  <a:pt x="1004" y="219"/>
                </a:moveTo>
                <a:cubicBezTo>
                  <a:pt x="1004" y="219"/>
                  <a:pt x="1041" y="183"/>
                  <a:pt x="1067" y="160"/>
                </a:cubicBezTo>
                <a:cubicBezTo>
                  <a:pt x="1082" y="147"/>
                  <a:pt x="1095" y="139"/>
                  <a:pt x="1095" y="139"/>
                </a:cubicBezTo>
                <a:cubicBezTo>
                  <a:pt x="1095" y="139"/>
                  <a:pt x="1082" y="134"/>
                  <a:pt x="1067" y="138"/>
                </a:cubicBezTo>
                <a:cubicBezTo>
                  <a:pt x="1049" y="142"/>
                  <a:pt x="1031" y="150"/>
                  <a:pt x="1012" y="162"/>
                </a:cubicBezTo>
                <a:cubicBezTo>
                  <a:pt x="999" y="169"/>
                  <a:pt x="984" y="183"/>
                  <a:pt x="975" y="194"/>
                </a:cubicBezTo>
                <a:cubicBezTo>
                  <a:pt x="962" y="209"/>
                  <a:pt x="957" y="223"/>
                  <a:pt x="957" y="223"/>
                </a:cubicBezTo>
                <a:cubicBezTo>
                  <a:pt x="957" y="223"/>
                  <a:pt x="951" y="233"/>
                  <a:pt x="943" y="240"/>
                </a:cubicBezTo>
                <a:cubicBezTo>
                  <a:pt x="935" y="247"/>
                  <a:pt x="925" y="250"/>
                  <a:pt x="925" y="250"/>
                </a:cubicBezTo>
                <a:cubicBezTo>
                  <a:pt x="925" y="250"/>
                  <a:pt x="931" y="259"/>
                  <a:pt x="947" y="262"/>
                </a:cubicBezTo>
                <a:cubicBezTo>
                  <a:pt x="957" y="264"/>
                  <a:pt x="975" y="263"/>
                  <a:pt x="989" y="260"/>
                </a:cubicBezTo>
                <a:cubicBezTo>
                  <a:pt x="1019" y="254"/>
                  <a:pt x="1057" y="224"/>
                  <a:pt x="1057" y="224"/>
                </a:cubicBezTo>
                <a:cubicBezTo>
                  <a:pt x="1057" y="224"/>
                  <a:pt x="1085" y="200"/>
                  <a:pt x="1099" y="178"/>
                </a:cubicBezTo>
                <a:cubicBezTo>
                  <a:pt x="1112" y="159"/>
                  <a:pt x="1112" y="141"/>
                  <a:pt x="1112" y="141"/>
                </a:cubicBezTo>
                <a:cubicBezTo>
                  <a:pt x="1112" y="141"/>
                  <a:pt x="1110" y="137"/>
                  <a:pt x="1107" y="137"/>
                </a:cubicBezTo>
                <a:cubicBezTo>
                  <a:pt x="1104" y="138"/>
                  <a:pt x="1098" y="143"/>
                  <a:pt x="1098" y="143"/>
                </a:cubicBezTo>
                <a:lnTo>
                  <a:pt x="1004" y="219"/>
                </a:lnTo>
                <a:close/>
                <a:moveTo>
                  <a:pt x="1004" y="45"/>
                </a:moveTo>
                <a:cubicBezTo>
                  <a:pt x="1004" y="45"/>
                  <a:pt x="1041" y="81"/>
                  <a:pt x="1067" y="103"/>
                </a:cubicBezTo>
                <a:cubicBezTo>
                  <a:pt x="1082" y="117"/>
                  <a:pt x="1095" y="125"/>
                  <a:pt x="1095" y="125"/>
                </a:cubicBezTo>
                <a:cubicBezTo>
                  <a:pt x="1095" y="125"/>
                  <a:pt x="1082" y="130"/>
                  <a:pt x="1067" y="126"/>
                </a:cubicBezTo>
                <a:cubicBezTo>
                  <a:pt x="1049" y="122"/>
                  <a:pt x="1031" y="114"/>
                  <a:pt x="1012" y="102"/>
                </a:cubicBezTo>
                <a:cubicBezTo>
                  <a:pt x="999" y="95"/>
                  <a:pt x="984" y="81"/>
                  <a:pt x="975" y="70"/>
                </a:cubicBezTo>
                <a:cubicBezTo>
                  <a:pt x="962" y="55"/>
                  <a:pt x="957" y="41"/>
                  <a:pt x="957" y="41"/>
                </a:cubicBezTo>
                <a:cubicBezTo>
                  <a:pt x="957" y="41"/>
                  <a:pt x="951" y="31"/>
                  <a:pt x="943" y="24"/>
                </a:cubicBezTo>
                <a:cubicBezTo>
                  <a:pt x="935" y="17"/>
                  <a:pt x="925" y="14"/>
                  <a:pt x="925" y="14"/>
                </a:cubicBezTo>
                <a:cubicBezTo>
                  <a:pt x="925" y="14"/>
                  <a:pt x="931" y="5"/>
                  <a:pt x="947" y="2"/>
                </a:cubicBezTo>
                <a:cubicBezTo>
                  <a:pt x="957" y="0"/>
                  <a:pt x="975" y="1"/>
                  <a:pt x="989" y="4"/>
                </a:cubicBezTo>
                <a:cubicBezTo>
                  <a:pt x="1019" y="10"/>
                  <a:pt x="1057" y="40"/>
                  <a:pt x="1057" y="40"/>
                </a:cubicBezTo>
                <a:cubicBezTo>
                  <a:pt x="1057" y="40"/>
                  <a:pt x="1085" y="64"/>
                  <a:pt x="1099" y="86"/>
                </a:cubicBezTo>
                <a:cubicBezTo>
                  <a:pt x="1112" y="105"/>
                  <a:pt x="1112" y="123"/>
                  <a:pt x="1112" y="123"/>
                </a:cubicBezTo>
                <a:cubicBezTo>
                  <a:pt x="1112" y="123"/>
                  <a:pt x="1110" y="127"/>
                  <a:pt x="1107" y="126"/>
                </a:cubicBezTo>
                <a:cubicBezTo>
                  <a:pt x="1104" y="125"/>
                  <a:pt x="1098" y="121"/>
                  <a:pt x="1098" y="121"/>
                </a:cubicBezTo>
                <a:lnTo>
                  <a:pt x="1004" y="45"/>
                </a:lnTo>
                <a:close/>
                <a:moveTo>
                  <a:pt x="1185" y="219"/>
                </a:moveTo>
                <a:cubicBezTo>
                  <a:pt x="1185" y="219"/>
                  <a:pt x="1222" y="183"/>
                  <a:pt x="1248" y="160"/>
                </a:cubicBezTo>
                <a:cubicBezTo>
                  <a:pt x="1263" y="147"/>
                  <a:pt x="1276" y="139"/>
                  <a:pt x="1276" y="139"/>
                </a:cubicBezTo>
                <a:cubicBezTo>
                  <a:pt x="1276" y="139"/>
                  <a:pt x="1264" y="134"/>
                  <a:pt x="1248" y="138"/>
                </a:cubicBezTo>
                <a:cubicBezTo>
                  <a:pt x="1230" y="142"/>
                  <a:pt x="1212" y="150"/>
                  <a:pt x="1193" y="162"/>
                </a:cubicBezTo>
                <a:cubicBezTo>
                  <a:pt x="1180" y="169"/>
                  <a:pt x="1165" y="183"/>
                  <a:pt x="1156" y="194"/>
                </a:cubicBezTo>
                <a:cubicBezTo>
                  <a:pt x="1144" y="209"/>
                  <a:pt x="1138" y="223"/>
                  <a:pt x="1138" y="223"/>
                </a:cubicBezTo>
                <a:cubicBezTo>
                  <a:pt x="1138" y="223"/>
                  <a:pt x="1132" y="233"/>
                  <a:pt x="1125" y="240"/>
                </a:cubicBezTo>
                <a:cubicBezTo>
                  <a:pt x="1116" y="247"/>
                  <a:pt x="1107" y="250"/>
                  <a:pt x="1107" y="250"/>
                </a:cubicBezTo>
                <a:cubicBezTo>
                  <a:pt x="1107" y="250"/>
                  <a:pt x="1112" y="259"/>
                  <a:pt x="1128" y="262"/>
                </a:cubicBezTo>
                <a:cubicBezTo>
                  <a:pt x="1139" y="264"/>
                  <a:pt x="1156" y="263"/>
                  <a:pt x="1171" y="260"/>
                </a:cubicBezTo>
                <a:cubicBezTo>
                  <a:pt x="1200" y="254"/>
                  <a:pt x="1239" y="224"/>
                  <a:pt x="1239" y="224"/>
                </a:cubicBezTo>
                <a:cubicBezTo>
                  <a:pt x="1239" y="224"/>
                  <a:pt x="1266" y="200"/>
                  <a:pt x="1280" y="178"/>
                </a:cubicBezTo>
                <a:cubicBezTo>
                  <a:pt x="1293" y="159"/>
                  <a:pt x="1293" y="141"/>
                  <a:pt x="1293" y="141"/>
                </a:cubicBezTo>
                <a:cubicBezTo>
                  <a:pt x="1293" y="141"/>
                  <a:pt x="1291" y="137"/>
                  <a:pt x="1289" y="137"/>
                </a:cubicBezTo>
                <a:cubicBezTo>
                  <a:pt x="1285" y="138"/>
                  <a:pt x="1279" y="143"/>
                  <a:pt x="1279" y="143"/>
                </a:cubicBezTo>
                <a:lnTo>
                  <a:pt x="1185" y="219"/>
                </a:lnTo>
                <a:close/>
                <a:moveTo>
                  <a:pt x="1185" y="45"/>
                </a:moveTo>
                <a:cubicBezTo>
                  <a:pt x="1185" y="45"/>
                  <a:pt x="1222" y="81"/>
                  <a:pt x="1248" y="103"/>
                </a:cubicBezTo>
                <a:cubicBezTo>
                  <a:pt x="1263" y="117"/>
                  <a:pt x="1276" y="125"/>
                  <a:pt x="1276" y="125"/>
                </a:cubicBezTo>
                <a:cubicBezTo>
                  <a:pt x="1276" y="125"/>
                  <a:pt x="1264" y="130"/>
                  <a:pt x="1248" y="126"/>
                </a:cubicBezTo>
                <a:cubicBezTo>
                  <a:pt x="1230" y="122"/>
                  <a:pt x="1212" y="114"/>
                  <a:pt x="1193" y="102"/>
                </a:cubicBezTo>
                <a:cubicBezTo>
                  <a:pt x="1180" y="95"/>
                  <a:pt x="1165" y="81"/>
                  <a:pt x="1156" y="70"/>
                </a:cubicBezTo>
                <a:cubicBezTo>
                  <a:pt x="1144" y="55"/>
                  <a:pt x="1138" y="41"/>
                  <a:pt x="1138" y="41"/>
                </a:cubicBezTo>
                <a:cubicBezTo>
                  <a:pt x="1138" y="41"/>
                  <a:pt x="1132" y="31"/>
                  <a:pt x="1125" y="24"/>
                </a:cubicBezTo>
                <a:cubicBezTo>
                  <a:pt x="1116" y="17"/>
                  <a:pt x="1107" y="14"/>
                  <a:pt x="1107" y="14"/>
                </a:cubicBezTo>
                <a:cubicBezTo>
                  <a:pt x="1107" y="14"/>
                  <a:pt x="1112" y="5"/>
                  <a:pt x="1128" y="2"/>
                </a:cubicBezTo>
                <a:cubicBezTo>
                  <a:pt x="1139" y="0"/>
                  <a:pt x="1156" y="1"/>
                  <a:pt x="1171" y="4"/>
                </a:cubicBezTo>
                <a:cubicBezTo>
                  <a:pt x="1200" y="10"/>
                  <a:pt x="1239" y="40"/>
                  <a:pt x="1239" y="40"/>
                </a:cubicBezTo>
                <a:cubicBezTo>
                  <a:pt x="1239" y="40"/>
                  <a:pt x="1266" y="64"/>
                  <a:pt x="1280" y="86"/>
                </a:cubicBezTo>
                <a:cubicBezTo>
                  <a:pt x="1293" y="105"/>
                  <a:pt x="1293" y="123"/>
                  <a:pt x="1293" y="123"/>
                </a:cubicBezTo>
                <a:cubicBezTo>
                  <a:pt x="1293" y="123"/>
                  <a:pt x="1291" y="127"/>
                  <a:pt x="1289" y="126"/>
                </a:cubicBezTo>
                <a:cubicBezTo>
                  <a:pt x="1285" y="125"/>
                  <a:pt x="1279" y="121"/>
                  <a:pt x="1279" y="121"/>
                </a:cubicBezTo>
                <a:lnTo>
                  <a:pt x="1185" y="45"/>
                </a:lnTo>
                <a:close/>
                <a:moveTo>
                  <a:pt x="1366" y="219"/>
                </a:moveTo>
                <a:cubicBezTo>
                  <a:pt x="1366" y="219"/>
                  <a:pt x="1403" y="183"/>
                  <a:pt x="1429" y="160"/>
                </a:cubicBezTo>
                <a:cubicBezTo>
                  <a:pt x="1444" y="147"/>
                  <a:pt x="1457" y="139"/>
                  <a:pt x="1457" y="139"/>
                </a:cubicBezTo>
                <a:cubicBezTo>
                  <a:pt x="1457" y="139"/>
                  <a:pt x="1445" y="134"/>
                  <a:pt x="1429" y="138"/>
                </a:cubicBezTo>
                <a:cubicBezTo>
                  <a:pt x="1411" y="142"/>
                  <a:pt x="1393" y="150"/>
                  <a:pt x="1374" y="162"/>
                </a:cubicBezTo>
                <a:cubicBezTo>
                  <a:pt x="1362" y="169"/>
                  <a:pt x="1346" y="183"/>
                  <a:pt x="1337" y="194"/>
                </a:cubicBezTo>
                <a:cubicBezTo>
                  <a:pt x="1325" y="209"/>
                  <a:pt x="1319" y="223"/>
                  <a:pt x="1319" y="223"/>
                </a:cubicBezTo>
                <a:cubicBezTo>
                  <a:pt x="1319" y="223"/>
                  <a:pt x="1313" y="233"/>
                  <a:pt x="1306" y="240"/>
                </a:cubicBezTo>
                <a:cubicBezTo>
                  <a:pt x="1298" y="247"/>
                  <a:pt x="1288" y="250"/>
                  <a:pt x="1288" y="250"/>
                </a:cubicBezTo>
                <a:cubicBezTo>
                  <a:pt x="1288" y="250"/>
                  <a:pt x="1293" y="259"/>
                  <a:pt x="1309" y="262"/>
                </a:cubicBezTo>
                <a:cubicBezTo>
                  <a:pt x="1320" y="264"/>
                  <a:pt x="1337" y="263"/>
                  <a:pt x="1352" y="260"/>
                </a:cubicBezTo>
                <a:cubicBezTo>
                  <a:pt x="1381" y="254"/>
                  <a:pt x="1420" y="224"/>
                  <a:pt x="1420" y="224"/>
                </a:cubicBezTo>
                <a:cubicBezTo>
                  <a:pt x="1420" y="224"/>
                  <a:pt x="1447" y="200"/>
                  <a:pt x="1461" y="178"/>
                </a:cubicBezTo>
                <a:cubicBezTo>
                  <a:pt x="1474" y="159"/>
                  <a:pt x="1474" y="141"/>
                  <a:pt x="1474" y="141"/>
                </a:cubicBezTo>
                <a:cubicBezTo>
                  <a:pt x="1474" y="141"/>
                  <a:pt x="1472" y="137"/>
                  <a:pt x="1470" y="137"/>
                </a:cubicBezTo>
                <a:cubicBezTo>
                  <a:pt x="1466" y="138"/>
                  <a:pt x="1461" y="143"/>
                  <a:pt x="1461" y="143"/>
                </a:cubicBezTo>
                <a:lnTo>
                  <a:pt x="1366" y="219"/>
                </a:lnTo>
                <a:close/>
                <a:moveTo>
                  <a:pt x="1366" y="45"/>
                </a:moveTo>
                <a:cubicBezTo>
                  <a:pt x="1366" y="45"/>
                  <a:pt x="1403" y="81"/>
                  <a:pt x="1429" y="103"/>
                </a:cubicBezTo>
                <a:cubicBezTo>
                  <a:pt x="1444" y="117"/>
                  <a:pt x="1457" y="125"/>
                  <a:pt x="1457" y="125"/>
                </a:cubicBezTo>
                <a:cubicBezTo>
                  <a:pt x="1457" y="125"/>
                  <a:pt x="1445" y="130"/>
                  <a:pt x="1429" y="126"/>
                </a:cubicBezTo>
                <a:cubicBezTo>
                  <a:pt x="1411" y="122"/>
                  <a:pt x="1393" y="114"/>
                  <a:pt x="1374" y="102"/>
                </a:cubicBezTo>
                <a:cubicBezTo>
                  <a:pt x="1362" y="95"/>
                  <a:pt x="1346" y="81"/>
                  <a:pt x="1337" y="70"/>
                </a:cubicBezTo>
                <a:cubicBezTo>
                  <a:pt x="1325" y="55"/>
                  <a:pt x="1319" y="41"/>
                  <a:pt x="1319" y="41"/>
                </a:cubicBezTo>
                <a:cubicBezTo>
                  <a:pt x="1319" y="41"/>
                  <a:pt x="1313" y="31"/>
                  <a:pt x="1306" y="24"/>
                </a:cubicBezTo>
                <a:cubicBezTo>
                  <a:pt x="1298" y="17"/>
                  <a:pt x="1288" y="14"/>
                  <a:pt x="1288" y="14"/>
                </a:cubicBezTo>
                <a:cubicBezTo>
                  <a:pt x="1288" y="14"/>
                  <a:pt x="1293" y="5"/>
                  <a:pt x="1309" y="2"/>
                </a:cubicBezTo>
                <a:cubicBezTo>
                  <a:pt x="1320" y="0"/>
                  <a:pt x="1337" y="1"/>
                  <a:pt x="1352" y="4"/>
                </a:cubicBezTo>
                <a:cubicBezTo>
                  <a:pt x="1381" y="10"/>
                  <a:pt x="1420" y="40"/>
                  <a:pt x="1420" y="40"/>
                </a:cubicBezTo>
                <a:cubicBezTo>
                  <a:pt x="1420" y="40"/>
                  <a:pt x="1447" y="64"/>
                  <a:pt x="1461" y="86"/>
                </a:cubicBezTo>
                <a:cubicBezTo>
                  <a:pt x="1474" y="105"/>
                  <a:pt x="1474" y="123"/>
                  <a:pt x="1474" y="123"/>
                </a:cubicBezTo>
                <a:cubicBezTo>
                  <a:pt x="1474" y="123"/>
                  <a:pt x="1472" y="127"/>
                  <a:pt x="1470" y="126"/>
                </a:cubicBezTo>
                <a:cubicBezTo>
                  <a:pt x="1466" y="125"/>
                  <a:pt x="1461" y="121"/>
                  <a:pt x="1461" y="121"/>
                </a:cubicBezTo>
                <a:lnTo>
                  <a:pt x="1366" y="45"/>
                </a:lnTo>
                <a:close/>
                <a:moveTo>
                  <a:pt x="1547" y="219"/>
                </a:moveTo>
                <a:cubicBezTo>
                  <a:pt x="1547" y="219"/>
                  <a:pt x="1584" y="183"/>
                  <a:pt x="1610" y="160"/>
                </a:cubicBezTo>
                <a:cubicBezTo>
                  <a:pt x="1625" y="147"/>
                  <a:pt x="1639" y="139"/>
                  <a:pt x="1639" y="139"/>
                </a:cubicBezTo>
                <a:cubicBezTo>
                  <a:pt x="1639" y="139"/>
                  <a:pt x="1626" y="134"/>
                  <a:pt x="1610" y="138"/>
                </a:cubicBezTo>
                <a:cubicBezTo>
                  <a:pt x="1592" y="142"/>
                  <a:pt x="1575" y="150"/>
                  <a:pt x="1555" y="162"/>
                </a:cubicBezTo>
                <a:cubicBezTo>
                  <a:pt x="1543" y="169"/>
                  <a:pt x="1527" y="183"/>
                  <a:pt x="1518" y="194"/>
                </a:cubicBezTo>
                <a:cubicBezTo>
                  <a:pt x="1506" y="209"/>
                  <a:pt x="1500" y="223"/>
                  <a:pt x="1500" y="223"/>
                </a:cubicBezTo>
                <a:cubicBezTo>
                  <a:pt x="1500" y="223"/>
                  <a:pt x="1494" y="233"/>
                  <a:pt x="1487" y="240"/>
                </a:cubicBezTo>
                <a:cubicBezTo>
                  <a:pt x="1479" y="247"/>
                  <a:pt x="1469" y="250"/>
                  <a:pt x="1469" y="250"/>
                </a:cubicBezTo>
                <a:cubicBezTo>
                  <a:pt x="1469" y="250"/>
                  <a:pt x="1474" y="259"/>
                  <a:pt x="1490" y="262"/>
                </a:cubicBezTo>
                <a:cubicBezTo>
                  <a:pt x="1501" y="264"/>
                  <a:pt x="1518" y="263"/>
                  <a:pt x="1533" y="260"/>
                </a:cubicBezTo>
                <a:cubicBezTo>
                  <a:pt x="1562" y="254"/>
                  <a:pt x="1601" y="224"/>
                  <a:pt x="1601" y="224"/>
                </a:cubicBezTo>
                <a:cubicBezTo>
                  <a:pt x="1601" y="224"/>
                  <a:pt x="1628" y="200"/>
                  <a:pt x="1642" y="178"/>
                </a:cubicBezTo>
                <a:cubicBezTo>
                  <a:pt x="1655" y="159"/>
                  <a:pt x="1655" y="141"/>
                  <a:pt x="1655" y="141"/>
                </a:cubicBezTo>
                <a:cubicBezTo>
                  <a:pt x="1655" y="141"/>
                  <a:pt x="1654" y="137"/>
                  <a:pt x="1651" y="137"/>
                </a:cubicBezTo>
                <a:cubicBezTo>
                  <a:pt x="1648" y="138"/>
                  <a:pt x="1642" y="143"/>
                  <a:pt x="1642" y="143"/>
                </a:cubicBezTo>
                <a:lnTo>
                  <a:pt x="1547" y="219"/>
                </a:lnTo>
                <a:close/>
                <a:moveTo>
                  <a:pt x="1547" y="45"/>
                </a:moveTo>
                <a:cubicBezTo>
                  <a:pt x="1547" y="45"/>
                  <a:pt x="1584" y="81"/>
                  <a:pt x="1610" y="103"/>
                </a:cubicBezTo>
                <a:cubicBezTo>
                  <a:pt x="1625" y="117"/>
                  <a:pt x="1639" y="125"/>
                  <a:pt x="1639" y="125"/>
                </a:cubicBezTo>
                <a:cubicBezTo>
                  <a:pt x="1639" y="125"/>
                  <a:pt x="1626" y="130"/>
                  <a:pt x="1610" y="126"/>
                </a:cubicBezTo>
                <a:cubicBezTo>
                  <a:pt x="1592" y="122"/>
                  <a:pt x="1575" y="114"/>
                  <a:pt x="1555" y="102"/>
                </a:cubicBezTo>
                <a:cubicBezTo>
                  <a:pt x="1543" y="95"/>
                  <a:pt x="1527" y="81"/>
                  <a:pt x="1518" y="70"/>
                </a:cubicBezTo>
                <a:cubicBezTo>
                  <a:pt x="1506" y="55"/>
                  <a:pt x="1500" y="41"/>
                  <a:pt x="1500" y="41"/>
                </a:cubicBezTo>
                <a:cubicBezTo>
                  <a:pt x="1500" y="41"/>
                  <a:pt x="1494" y="31"/>
                  <a:pt x="1487" y="24"/>
                </a:cubicBezTo>
                <a:cubicBezTo>
                  <a:pt x="1479" y="17"/>
                  <a:pt x="1469" y="14"/>
                  <a:pt x="1469" y="14"/>
                </a:cubicBezTo>
                <a:cubicBezTo>
                  <a:pt x="1469" y="14"/>
                  <a:pt x="1474" y="5"/>
                  <a:pt x="1490" y="2"/>
                </a:cubicBezTo>
                <a:cubicBezTo>
                  <a:pt x="1501" y="0"/>
                  <a:pt x="1518" y="1"/>
                  <a:pt x="1533" y="4"/>
                </a:cubicBezTo>
                <a:cubicBezTo>
                  <a:pt x="1562" y="10"/>
                  <a:pt x="1601" y="40"/>
                  <a:pt x="1601" y="40"/>
                </a:cubicBezTo>
                <a:cubicBezTo>
                  <a:pt x="1601" y="40"/>
                  <a:pt x="1628" y="64"/>
                  <a:pt x="1642" y="86"/>
                </a:cubicBezTo>
                <a:cubicBezTo>
                  <a:pt x="1655" y="105"/>
                  <a:pt x="1655" y="123"/>
                  <a:pt x="1655" y="123"/>
                </a:cubicBezTo>
                <a:cubicBezTo>
                  <a:pt x="1655" y="123"/>
                  <a:pt x="1654" y="127"/>
                  <a:pt x="1651" y="126"/>
                </a:cubicBezTo>
                <a:cubicBezTo>
                  <a:pt x="1648" y="125"/>
                  <a:pt x="1642" y="121"/>
                  <a:pt x="1642" y="121"/>
                </a:cubicBezTo>
                <a:lnTo>
                  <a:pt x="1547" y="45"/>
                </a:lnTo>
                <a:close/>
                <a:moveTo>
                  <a:pt x="1728" y="219"/>
                </a:moveTo>
                <a:cubicBezTo>
                  <a:pt x="1728" y="219"/>
                  <a:pt x="1766" y="183"/>
                  <a:pt x="1791" y="160"/>
                </a:cubicBezTo>
                <a:cubicBezTo>
                  <a:pt x="1806" y="147"/>
                  <a:pt x="1820" y="139"/>
                  <a:pt x="1820" y="139"/>
                </a:cubicBezTo>
                <a:cubicBezTo>
                  <a:pt x="1820" y="139"/>
                  <a:pt x="1807" y="134"/>
                  <a:pt x="1791" y="138"/>
                </a:cubicBezTo>
                <a:cubicBezTo>
                  <a:pt x="1773" y="142"/>
                  <a:pt x="1756" y="150"/>
                  <a:pt x="1736" y="162"/>
                </a:cubicBezTo>
                <a:cubicBezTo>
                  <a:pt x="1724" y="169"/>
                  <a:pt x="1708" y="183"/>
                  <a:pt x="1699" y="194"/>
                </a:cubicBezTo>
                <a:cubicBezTo>
                  <a:pt x="1687" y="209"/>
                  <a:pt x="1681" y="223"/>
                  <a:pt x="1681" y="223"/>
                </a:cubicBezTo>
                <a:cubicBezTo>
                  <a:pt x="1681" y="223"/>
                  <a:pt x="1675" y="233"/>
                  <a:pt x="1668" y="240"/>
                </a:cubicBezTo>
                <a:cubicBezTo>
                  <a:pt x="1660" y="247"/>
                  <a:pt x="1650" y="250"/>
                  <a:pt x="1650" y="250"/>
                </a:cubicBezTo>
                <a:cubicBezTo>
                  <a:pt x="1650" y="250"/>
                  <a:pt x="1656" y="259"/>
                  <a:pt x="1671" y="262"/>
                </a:cubicBezTo>
                <a:cubicBezTo>
                  <a:pt x="1682" y="264"/>
                  <a:pt x="1700" y="263"/>
                  <a:pt x="1714" y="260"/>
                </a:cubicBezTo>
                <a:cubicBezTo>
                  <a:pt x="1744" y="254"/>
                  <a:pt x="1782" y="224"/>
                  <a:pt x="1782" y="224"/>
                </a:cubicBezTo>
                <a:cubicBezTo>
                  <a:pt x="1782" y="224"/>
                  <a:pt x="1809" y="200"/>
                  <a:pt x="1824" y="178"/>
                </a:cubicBezTo>
                <a:cubicBezTo>
                  <a:pt x="1836" y="159"/>
                  <a:pt x="1836" y="141"/>
                  <a:pt x="1836" y="141"/>
                </a:cubicBezTo>
                <a:cubicBezTo>
                  <a:pt x="1836" y="141"/>
                  <a:pt x="1835" y="137"/>
                  <a:pt x="1832" y="137"/>
                </a:cubicBezTo>
                <a:cubicBezTo>
                  <a:pt x="1829" y="138"/>
                  <a:pt x="1823" y="143"/>
                  <a:pt x="1823" y="143"/>
                </a:cubicBezTo>
                <a:lnTo>
                  <a:pt x="1728" y="219"/>
                </a:lnTo>
                <a:close/>
                <a:moveTo>
                  <a:pt x="1728" y="45"/>
                </a:moveTo>
                <a:cubicBezTo>
                  <a:pt x="1728" y="45"/>
                  <a:pt x="1766" y="81"/>
                  <a:pt x="1791" y="103"/>
                </a:cubicBezTo>
                <a:cubicBezTo>
                  <a:pt x="1806" y="117"/>
                  <a:pt x="1820" y="125"/>
                  <a:pt x="1820" y="125"/>
                </a:cubicBezTo>
                <a:cubicBezTo>
                  <a:pt x="1820" y="125"/>
                  <a:pt x="1807" y="130"/>
                  <a:pt x="1791" y="126"/>
                </a:cubicBezTo>
                <a:cubicBezTo>
                  <a:pt x="1773" y="122"/>
                  <a:pt x="1756" y="114"/>
                  <a:pt x="1736" y="102"/>
                </a:cubicBezTo>
                <a:cubicBezTo>
                  <a:pt x="1724" y="95"/>
                  <a:pt x="1708" y="81"/>
                  <a:pt x="1699" y="70"/>
                </a:cubicBezTo>
                <a:cubicBezTo>
                  <a:pt x="1687" y="55"/>
                  <a:pt x="1681" y="41"/>
                  <a:pt x="1681" y="41"/>
                </a:cubicBezTo>
                <a:cubicBezTo>
                  <a:pt x="1681" y="41"/>
                  <a:pt x="1675" y="31"/>
                  <a:pt x="1668" y="24"/>
                </a:cubicBezTo>
                <a:cubicBezTo>
                  <a:pt x="1660" y="17"/>
                  <a:pt x="1650" y="14"/>
                  <a:pt x="1650" y="14"/>
                </a:cubicBezTo>
                <a:cubicBezTo>
                  <a:pt x="1650" y="14"/>
                  <a:pt x="1656" y="5"/>
                  <a:pt x="1671" y="2"/>
                </a:cubicBezTo>
                <a:cubicBezTo>
                  <a:pt x="1682" y="0"/>
                  <a:pt x="1700" y="1"/>
                  <a:pt x="1714" y="4"/>
                </a:cubicBezTo>
                <a:cubicBezTo>
                  <a:pt x="1744" y="10"/>
                  <a:pt x="1782" y="40"/>
                  <a:pt x="1782" y="40"/>
                </a:cubicBezTo>
                <a:cubicBezTo>
                  <a:pt x="1782" y="40"/>
                  <a:pt x="1809" y="64"/>
                  <a:pt x="1824" y="86"/>
                </a:cubicBezTo>
                <a:cubicBezTo>
                  <a:pt x="1836" y="105"/>
                  <a:pt x="1836" y="123"/>
                  <a:pt x="1836" y="123"/>
                </a:cubicBezTo>
                <a:cubicBezTo>
                  <a:pt x="1836" y="123"/>
                  <a:pt x="1835" y="127"/>
                  <a:pt x="1832" y="126"/>
                </a:cubicBezTo>
                <a:cubicBezTo>
                  <a:pt x="1829" y="125"/>
                  <a:pt x="1823" y="121"/>
                  <a:pt x="1823" y="121"/>
                </a:cubicBezTo>
                <a:lnTo>
                  <a:pt x="1728" y="45"/>
                </a:lnTo>
                <a:close/>
                <a:moveTo>
                  <a:pt x="1910" y="219"/>
                </a:moveTo>
                <a:cubicBezTo>
                  <a:pt x="1910" y="219"/>
                  <a:pt x="1947" y="183"/>
                  <a:pt x="1973" y="160"/>
                </a:cubicBezTo>
                <a:cubicBezTo>
                  <a:pt x="1988" y="147"/>
                  <a:pt x="2001" y="139"/>
                  <a:pt x="2001" y="139"/>
                </a:cubicBezTo>
                <a:cubicBezTo>
                  <a:pt x="2001" y="139"/>
                  <a:pt x="1988" y="134"/>
                  <a:pt x="1972" y="138"/>
                </a:cubicBezTo>
                <a:cubicBezTo>
                  <a:pt x="1954" y="142"/>
                  <a:pt x="1937" y="150"/>
                  <a:pt x="1917" y="162"/>
                </a:cubicBezTo>
                <a:cubicBezTo>
                  <a:pt x="1905" y="169"/>
                  <a:pt x="1889" y="183"/>
                  <a:pt x="1880" y="194"/>
                </a:cubicBezTo>
                <a:cubicBezTo>
                  <a:pt x="1868" y="209"/>
                  <a:pt x="1863" y="223"/>
                  <a:pt x="1863" y="223"/>
                </a:cubicBezTo>
                <a:cubicBezTo>
                  <a:pt x="1863" y="223"/>
                  <a:pt x="1857" y="233"/>
                  <a:pt x="1849" y="240"/>
                </a:cubicBezTo>
                <a:cubicBezTo>
                  <a:pt x="1841" y="247"/>
                  <a:pt x="1831" y="250"/>
                  <a:pt x="1831" y="250"/>
                </a:cubicBezTo>
                <a:cubicBezTo>
                  <a:pt x="1831" y="250"/>
                  <a:pt x="1837" y="259"/>
                  <a:pt x="1852" y="262"/>
                </a:cubicBezTo>
                <a:cubicBezTo>
                  <a:pt x="1863" y="264"/>
                  <a:pt x="1881" y="263"/>
                  <a:pt x="1895" y="260"/>
                </a:cubicBezTo>
                <a:cubicBezTo>
                  <a:pt x="1925" y="254"/>
                  <a:pt x="1963" y="224"/>
                  <a:pt x="1963" y="224"/>
                </a:cubicBezTo>
                <a:cubicBezTo>
                  <a:pt x="1963" y="224"/>
                  <a:pt x="1990" y="200"/>
                  <a:pt x="2005" y="178"/>
                </a:cubicBezTo>
                <a:cubicBezTo>
                  <a:pt x="2017" y="159"/>
                  <a:pt x="2017" y="141"/>
                  <a:pt x="2017" y="141"/>
                </a:cubicBezTo>
                <a:cubicBezTo>
                  <a:pt x="2017" y="141"/>
                  <a:pt x="2016" y="137"/>
                  <a:pt x="2013" y="137"/>
                </a:cubicBezTo>
                <a:cubicBezTo>
                  <a:pt x="2010" y="138"/>
                  <a:pt x="2004" y="143"/>
                  <a:pt x="2004" y="143"/>
                </a:cubicBezTo>
                <a:lnTo>
                  <a:pt x="1910" y="219"/>
                </a:lnTo>
                <a:close/>
                <a:moveTo>
                  <a:pt x="1910" y="45"/>
                </a:moveTo>
                <a:cubicBezTo>
                  <a:pt x="1910" y="45"/>
                  <a:pt x="1947" y="81"/>
                  <a:pt x="1973" y="103"/>
                </a:cubicBezTo>
                <a:cubicBezTo>
                  <a:pt x="1988" y="117"/>
                  <a:pt x="2001" y="125"/>
                  <a:pt x="2001" y="125"/>
                </a:cubicBezTo>
                <a:cubicBezTo>
                  <a:pt x="2001" y="125"/>
                  <a:pt x="1988" y="130"/>
                  <a:pt x="1972" y="126"/>
                </a:cubicBezTo>
                <a:cubicBezTo>
                  <a:pt x="1954" y="122"/>
                  <a:pt x="1937" y="114"/>
                  <a:pt x="1917" y="102"/>
                </a:cubicBezTo>
                <a:cubicBezTo>
                  <a:pt x="1905" y="95"/>
                  <a:pt x="1889" y="81"/>
                  <a:pt x="1880" y="70"/>
                </a:cubicBezTo>
                <a:cubicBezTo>
                  <a:pt x="1868" y="55"/>
                  <a:pt x="1863" y="41"/>
                  <a:pt x="1863" y="41"/>
                </a:cubicBezTo>
                <a:cubicBezTo>
                  <a:pt x="1863" y="41"/>
                  <a:pt x="1857" y="31"/>
                  <a:pt x="1849" y="24"/>
                </a:cubicBezTo>
                <a:cubicBezTo>
                  <a:pt x="1841" y="17"/>
                  <a:pt x="1831" y="14"/>
                  <a:pt x="1831" y="14"/>
                </a:cubicBezTo>
                <a:cubicBezTo>
                  <a:pt x="1831" y="14"/>
                  <a:pt x="1837" y="5"/>
                  <a:pt x="1852" y="2"/>
                </a:cubicBezTo>
                <a:cubicBezTo>
                  <a:pt x="1863" y="0"/>
                  <a:pt x="1881" y="1"/>
                  <a:pt x="1895" y="4"/>
                </a:cubicBezTo>
                <a:cubicBezTo>
                  <a:pt x="1925" y="10"/>
                  <a:pt x="1963" y="40"/>
                  <a:pt x="1963" y="40"/>
                </a:cubicBezTo>
                <a:cubicBezTo>
                  <a:pt x="1963" y="40"/>
                  <a:pt x="1990" y="64"/>
                  <a:pt x="2005" y="86"/>
                </a:cubicBezTo>
                <a:cubicBezTo>
                  <a:pt x="2017" y="105"/>
                  <a:pt x="2017" y="123"/>
                  <a:pt x="2017" y="123"/>
                </a:cubicBezTo>
                <a:cubicBezTo>
                  <a:pt x="2017" y="123"/>
                  <a:pt x="2016" y="127"/>
                  <a:pt x="2013" y="126"/>
                </a:cubicBezTo>
                <a:cubicBezTo>
                  <a:pt x="2010" y="125"/>
                  <a:pt x="2004" y="121"/>
                  <a:pt x="2004" y="121"/>
                </a:cubicBezTo>
                <a:lnTo>
                  <a:pt x="1910" y="45"/>
                </a:lnTo>
                <a:close/>
                <a:moveTo>
                  <a:pt x="2091" y="219"/>
                </a:moveTo>
                <a:cubicBezTo>
                  <a:pt x="2091" y="219"/>
                  <a:pt x="2128" y="183"/>
                  <a:pt x="2154" y="160"/>
                </a:cubicBezTo>
                <a:cubicBezTo>
                  <a:pt x="2169" y="147"/>
                  <a:pt x="2182" y="139"/>
                  <a:pt x="2182" y="139"/>
                </a:cubicBezTo>
                <a:cubicBezTo>
                  <a:pt x="2182" y="139"/>
                  <a:pt x="2169" y="134"/>
                  <a:pt x="2153" y="138"/>
                </a:cubicBezTo>
                <a:cubicBezTo>
                  <a:pt x="2136" y="142"/>
                  <a:pt x="2118" y="150"/>
                  <a:pt x="2098" y="162"/>
                </a:cubicBezTo>
                <a:cubicBezTo>
                  <a:pt x="2086" y="169"/>
                  <a:pt x="2070" y="183"/>
                  <a:pt x="2061" y="194"/>
                </a:cubicBezTo>
                <a:cubicBezTo>
                  <a:pt x="2049" y="209"/>
                  <a:pt x="2044" y="223"/>
                  <a:pt x="2044" y="223"/>
                </a:cubicBezTo>
                <a:cubicBezTo>
                  <a:pt x="2044" y="223"/>
                  <a:pt x="2038" y="233"/>
                  <a:pt x="2030" y="240"/>
                </a:cubicBezTo>
                <a:cubicBezTo>
                  <a:pt x="2022" y="247"/>
                  <a:pt x="2012" y="250"/>
                  <a:pt x="2012" y="250"/>
                </a:cubicBezTo>
                <a:cubicBezTo>
                  <a:pt x="2012" y="250"/>
                  <a:pt x="2018" y="259"/>
                  <a:pt x="2034" y="262"/>
                </a:cubicBezTo>
                <a:cubicBezTo>
                  <a:pt x="2044" y="264"/>
                  <a:pt x="2062" y="263"/>
                  <a:pt x="2076" y="260"/>
                </a:cubicBezTo>
                <a:cubicBezTo>
                  <a:pt x="2106" y="254"/>
                  <a:pt x="2144" y="224"/>
                  <a:pt x="2144" y="224"/>
                </a:cubicBezTo>
                <a:cubicBezTo>
                  <a:pt x="2144" y="224"/>
                  <a:pt x="2172" y="200"/>
                  <a:pt x="2186" y="178"/>
                </a:cubicBezTo>
                <a:cubicBezTo>
                  <a:pt x="2198" y="159"/>
                  <a:pt x="2198" y="141"/>
                  <a:pt x="2198" y="141"/>
                </a:cubicBezTo>
                <a:cubicBezTo>
                  <a:pt x="2198" y="141"/>
                  <a:pt x="2197" y="137"/>
                  <a:pt x="2194" y="137"/>
                </a:cubicBezTo>
                <a:cubicBezTo>
                  <a:pt x="2191" y="138"/>
                  <a:pt x="2185" y="143"/>
                  <a:pt x="2185" y="143"/>
                </a:cubicBezTo>
                <a:lnTo>
                  <a:pt x="2091" y="219"/>
                </a:lnTo>
                <a:close/>
                <a:moveTo>
                  <a:pt x="2091" y="45"/>
                </a:moveTo>
                <a:cubicBezTo>
                  <a:pt x="2091" y="45"/>
                  <a:pt x="2128" y="81"/>
                  <a:pt x="2154" y="103"/>
                </a:cubicBezTo>
                <a:cubicBezTo>
                  <a:pt x="2169" y="117"/>
                  <a:pt x="2182" y="125"/>
                  <a:pt x="2182" y="125"/>
                </a:cubicBezTo>
                <a:cubicBezTo>
                  <a:pt x="2182" y="125"/>
                  <a:pt x="2169" y="130"/>
                  <a:pt x="2153" y="126"/>
                </a:cubicBezTo>
                <a:cubicBezTo>
                  <a:pt x="2136" y="122"/>
                  <a:pt x="2118" y="114"/>
                  <a:pt x="2098" y="102"/>
                </a:cubicBezTo>
                <a:cubicBezTo>
                  <a:pt x="2086" y="95"/>
                  <a:pt x="2070" y="81"/>
                  <a:pt x="2061" y="70"/>
                </a:cubicBezTo>
                <a:cubicBezTo>
                  <a:pt x="2049" y="55"/>
                  <a:pt x="2044" y="41"/>
                  <a:pt x="2044" y="41"/>
                </a:cubicBezTo>
                <a:cubicBezTo>
                  <a:pt x="2044" y="41"/>
                  <a:pt x="2038" y="31"/>
                  <a:pt x="2030" y="24"/>
                </a:cubicBezTo>
                <a:cubicBezTo>
                  <a:pt x="2022" y="17"/>
                  <a:pt x="2012" y="14"/>
                  <a:pt x="2012" y="14"/>
                </a:cubicBezTo>
                <a:cubicBezTo>
                  <a:pt x="2012" y="14"/>
                  <a:pt x="2018" y="5"/>
                  <a:pt x="2034" y="2"/>
                </a:cubicBezTo>
                <a:cubicBezTo>
                  <a:pt x="2044" y="0"/>
                  <a:pt x="2062" y="1"/>
                  <a:pt x="2076" y="4"/>
                </a:cubicBezTo>
                <a:cubicBezTo>
                  <a:pt x="2106" y="10"/>
                  <a:pt x="2144" y="40"/>
                  <a:pt x="2144" y="40"/>
                </a:cubicBezTo>
                <a:cubicBezTo>
                  <a:pt x="2144" y="40"/>
                  <a:pt x="2172" y="64"/>
                  <a:pt x="2186" y="86"/>
                </a:cubicBezTo>
                <a:cubicBezTo>
                  <a:pt x="2198" y="105"/>
                  <a:pt x="2198" y="123"/>
                  <a:pt x="2198" y="123"/>
                </a:cubicBezTo>
                <a:cubicBezTo>
                  <a:pt x="2198" y="123"/>
                  <a:pt x="2197" y="127"/>
                  <a:pt x="2194" y="126"/>
                </a:cubicBezTo>
                <a:cubicBezTo>
                  <a:pt x="2191" y="125"/>
                  <a:pt x="2185" y="121"/>
                  <a:pt x="2185" y="121"/>
                </a:cubicBezTo>
                <a:lnTo>
                  <a:pt x="2091" y="45"/>
                </a:lnTo>
                <a:close/>
                <a:moveTo>
                  <a:pt x="2272" y="219"/>
                </a:moveTo>
                <a:cubicBezTo>
                  <a:pt x="2272" y="219"/>
                  <a:pt x="2309" y="183"/>
                  <a:pt x="2335" y="160"/>
                </a:cubicBezTo>
                <a:cubicBezTo>
                  <a:pt x="2350" y="147"/>
                  <a:pt x="2363" y="139"/>
                  <a:pt x="2363" y="139"/>
                </a:cubicBezTo>
                <a:cubicBezTo>
                  <a:pt x="2363" y="139"/>
                  <a:pt x="2350" y="134"/>
                  <a:pt x="2334" y="138"/>
                </a:cubicBezTo>
                <a:cubicBezTo>
                  <a:pt x="2317" y="142"/>
                  <a:pt x="2299" y="150"/>
                  <a:pt x="2279" y="162"/>
                </a:cubicBezTo>
                <a:cubicBezTo>
                  <a:pt x="2267" y="169"/>
                  <a:pt x="2252" y="183"/>
                  <a:pt x="2243" y="194"/>
                </a:cubicBezTo>
                <a:cubicBezTo>
                  <a:pt x="2230" y="209"/>
                  <a:pt x="2225" y="223"/>
                  <a:pt x="2225" y="223"/>
                </a:cubicBezTo>
                <a:cubicBezTo>
                  <a:pt x="2225" y="223"/>
                  <a:pt x="2219" y="233"/>
                  <a:pt x="2211" y="240"/>
                </a:cubicBezTo>
                <a:cubicBezTo>
                  <a:pt x="2203" y="247"/>
                  <a:pt x="2193" y="250"/>
                  <a:pt x="2193" y="250"/>
                </a:cubicBezTo>
                <a:cubicBezTo>
                  <a:pt x="2193" y="250"/>
                  <a:pt x="2199" y="259"/>
                  <a:pt x="2215" y="262"/>
                </a:cubicBezTo>
                <a:cubicBezTo>
                  <a:pt x="2225" y="264"/>
                  <a:pt x="2243" y="263"/>
                  <a:pt x="2257" y="260"/>
                </a:cubicBezTo>
                <a:cubicBezTo>
                  <a:pt x="2287" y="254"/>
                  <a:pt x="2325" y="224"/>
                  <a:pt x="2325" y="224"/>
                </a:cubicBezTo>
                <a:cubicBezTo>
                  <a:pt x="2325" y="224"/>
                  <a:pt x="2353" y="200"/>
                  <a:pt x="2367" y="178"/>
                </a:cubicBezTo>
                <a:cubicBezTo>
                  <a:pt x="2380" y="159"/>
                  <a:pt x="2379" y="141"/>
                  <a:pt x="2379" y="141"/>
                </a:cubicBezTo>
                <a:cubicBezTo>
                  <a:pt x="2379" y="141"/>
                  <a:pt x="2378" y="137"/>
                  <a:pt x="2375" y="137"/>
                </a:cubicBezTo>
                <a:cubicBezTo>
                  <a:pt x="2372" y="138"/>
                  <a:pt x="2366" y="143"/>
                  <a:pt x="2366" y="143"/>
                </a:cubicBezTo>
                <a:lnTo>
                  <a:pt x="2272" y="219"/>
                </a:lnTo>
                <a:close/>
                <a:moveTo>
                  <a:pt x="2272" y="45"/>
                </a:moveTo>
                <a:cubicBezTo>
                  <a:pt x="2272" y="45"/>
                  <a:pt x="2309" y="81"/>
                  <a:pt x="2335" y="103"/>
                </a:cubicBezTo>
                <a:cubicBezTo>
                  <a:pt x="2350" y="117"/>
                  <a:pt x="2363" y="125"/>
                  <a:pt x="2363" y="125"/>
                </a:cubicBezTo>
                <a:cubicBezTo>
                  <a:pt x="2363" y="125"/>
                  <a:pt x="2350" y="130"/>
                  <a:pt x="2334" y="126"/>
                </a:cubicBezTo>
                <a:cubicBezTo>
                  <a:pt x="2317" y="122"/>
                  <a:pt x="2299" y="114"/>
                  <a:pt x="2279" y="102"/>
                </a:cubicBezTo>
                <a:cubicBezTo>
                  <a:pt x="2267" y="95"/>
                  <a:pt x="2252" y="81"/>
                  <a:pt x="2243" y="70"/>
                </a:cubicBezTo>
                <a:cubicBezTo>
                  <a:pt x="2230" y="55"/>
                  <a:pt x="2225" y="41"/>
                  <a:pt x="2225" y="41"/>
                </a:cubicBezTo>
                <a:cubicBezTo>
                  <a:pt x="2225" y="41"/>
                  <a:pt x="2219" y="31"/>
                  <a:pt x="2211" y="24"/>
                </a:cubicBezTo>
                <a:cubicBezTo>
                  <a:pt x="2203" y="17"/>
                  <a:pt x="2193" y="14"/>
                  <a:pt x="2193" y="14"/>
                </a:cubicBezTo>
                <a:cubicBezTo>
                  <a:pt x="2193" y="14"/>
                  <a:pt x="2199" y="5"/>
                  <a:pt x="2215" y="2"/>
                </a:cubicBezTo>
                <a:cubicBezTo>
                  <a:pt x="2225" y="0"/>
                  <a:pt x="2243" y="1"/>
                  <a:pt x="2257" y="4"/>
                </a:cubicBezTo>
                <a:cubicBezTo>
                  <a:pt x="2287" y="10"/>
                  <a:pt x="2325" y="40"/>
                  <a:pt x="2325" y="40"/>
                </a:cubicBezTo>
                <a:cubicBezTo>
                  <a:pt x="2325" y="40"/>
                  <a:pt x="2353" y="64"/>
                  <a:pt x="2367" y="86"/>
                </a:cubicBezTo>
                <a:cubicBezTo>
                  <a:pt x="2380" y="105"/>
                  <a:pt x="2379" y="123"/>
                  <a:pt x="2379" y="123"/>
                </a:cubicBezTo>
                <a:cubicBezTo>
                  <a:pt x="2379" y="123"/>
                  <a:pt x="2378" y="127"/>
                  <a:pt x="2375" y="126"/>
                </a:cubicBezTo>
                <a:cubicBezTo>
                  <a:pt x="2372" y="125"/>
                  <a:pt x="2366" y="121"/>
                  <a:pt x="2366" y="121"/>
                </a:cubicBezTo>
                <a:lnTo>
                  <a:pt x="2272" y="45"/>
                </a:lnTo>
                <a:close/>
                <a:moveTo>
                  <a:pt x="2453" y="219"/>
                </a:moveTo>
                <a:cubicBezTo>
                  <a:pt x="2453" y="219"/>
                  <a:pt x="2490" y="183"/>
                  <a:pt x="2516" y="160"/>
                </a:cubicBezTo>
                <a:cubicBezTo>
                  <a:pt x="2531" y="147"/>
                  <a:pt x="2544" y="139"/>
                  <a:pt x="2544" y="139"/>
                </a:cubicBezTo>
                <a:cubicBezTo>
                  <a:pt x="2544" y="139"/>
                  <a:pt x="2532" y="134"/>
                  <a:pt x="2516" y="138"/>
                </a:cubicBezTo>
                <a:cubicBezTo>
                  <a:pt x="2498" y="142"/>
                  <a:pt x="2480" y="150"/>
                  <a:pt x="2461" y="162"/>
                </a:cubicBezTo>
                <a:cubicBezTo>
                  <a:pt x="2448" y="169"/>
                  <a:pt x="2433" y="183"/>
                  <a:pt x="2424" y="194"/>
                </a:cubicBezTo>
                <a:cubicBezTo>
                  <a:pt x="2411" y="209"/>
                  <a:pt x="2406" y="223"/>
                  <a:pt x="2406" y="223"/>
                </a:cubicBezTo>
                <a:cubicBezTo>
                  <a:pt x="2406" y="223"/>
                  <a:pt x="2400" y="233"/>
                  <a:pt x="2392" y="240"/>
                </a:cubicBezTo>
                <a:cubicBezTo>
                  <a:pt x="2384" y="247"/>
                  <a:pt x="2375" y="250"/>
                  <a:pt x="2375" y="250"/>
                </a:cubicBezTo>
                <a:cubicBezTo>
                  <a:pt x="2375" y="250"/>
                  <a:pt x="2380" y="259"/>
                  <a:pt x="2396" y="262"/>
                </a:cubicBezTo>
                <a:cubicBezTo>
                  <a:pt x="2406" y="264"/>
                  <a:pt x="2424" y="263"/>
                  <a:pt x="2439" y="260"/>
                </a:cubicBezTo>
                <a:cubicBezTo>
                  <a:pt x="2468" y="254"/>
                  <a:pt x="2506" y="224"/>
                  <a:pt x="2506" y="224"/>
                </a:cubicBezTo>
                <a:cubicBezTo>
                  <a:pt x="2506" y="224"/>
                  <a:pt x="2534" y="200"/>
                  <a:pt x="2548" y="178"/>
                </a:cubicBezTo>
                <a:cubicBezTo>
                  <a:pt x="2561" y="159"/>
                  <a:pt x="2561" y="141"/>
                  <a:pt x="2561" y="141"/>
                </a:cubicBezTo>
                <a:cubicBezTo>
                  <a:pt x="2561" y="141"/>
                  <a:pt x="2559" y="137"/>
                  <a:pt x="2557" y="137"/>
                </a:cubicBezTo>
                <a:cubicBezTo>
                  <a:pt x="2553" y="138"/>
                  <a:pt x="2547" y="143"/>
                  <a:pt x="2547" y="143"/>
                </a:cubicBezTo>
                <a:lnTo>
                  <a:pt x="2453" y="219"/>
                </a:lnTo>
                <a:close/>
                <a:moveTo>
                  <a:pt x="2453" y="45"/>
                </a:moveTo>
                <a:cubicBezTo>
                  <a:pt x="2453" y="45"/>
                  <a:pt x="2490" y="81"/>
                  <a:pt x="2516" y="103"/>
                </a:cubicBezTo>
                <a:cubicBezTo>
                  <a:pt x="2531" y="117"/>
                  <a:pt x="2544" y="125"/>
                  <a:pt x="2544" y="125"/>
                </a:cubicBezTo>
                <a:cubicBezTo>
                  <a:pt x="2544" y="125"/>
                  <a:pt x="2532" y="130"/>
                  <a:pt x="2516" y="126"/>
                </a:cubicBezTo>
                <a:cubicBezTo>
                  <a:pt x="2498" y="122"/>
                  <a:pt x="2480" y="114"/>
                  <a:pt x="2461" y="102"/>
                </a:cubicBezTo>
                <a:cubicBezTo>
                  <a:pt x="2448" y="95"/>
                  <a:pt x="2433" y="81"/>
                  <a:pt x="2424" y="70"/>
                </a:cubicBezTo>
                <a:cubicBezTo>
                  <a:pt x="2411" y="55"/>
                  <a:pt x="2406" y="41"/>
                  <a:pt x="2406" y="41"/>
                </a:cubicBezTo>
                <a:cubicBezTo>
                  <a:pt x="2406" y="41"/>
                  <a:pt x="2400" y="31"/>
                  <a:pt x="2392" y="24"/>
                </a:cubicBezTo>
                <a:cubicBezTo>
                  <a:pt x="2384" y="17"/>
                  <a:pt x="2375" y="14"/>
                  <a:pt x="2375" y="14"/>
                </a:cubicBezTo>
                <a:cubicBezTo>
                  <a:pt x="2375" y="14"/>
                  <a:pt x="2380" y="5"/>
                  <a:pt x="2396" y="2"/>
                </a:cubicBezTo>
                <a:cubicBezTo>
                  <a:pt x="2406" y="0"/>
                  <a:pt x="2424" y="1"/>
                  <a:pt x="2439" y="4"/>
                </a:cubicBezTo>
                <a:cubicBezTo>
                  <a:pt x="2468" y="10"/>
                  <a:pt x="2506" y="40"/>
                  <a:pt x="2506" y="40"/>
                </a:cubicBezTo>
                <a:cubicBezTo>
                  <a:pt x="2506" y="40"/>
                  <a:pt x="2534" y="64"/>
                  <a:pt x="2548" y="86"/>
                </a:cubicBezTo>
                <a:cubicBezTo>
                  <a:pt x="2561" y="105"/>
                  <a:pt x="2561" y="123"/>
                  <a:pt x="2561" y="123"/>
                </a:cubicBezTo>
                <a:cubicBezTo>
                  <a:pt x="2561" y="123"/>
                  <a:pt x="2559" y="127"/>
                  <a:pt x="2557" y="126"/>
                </a:cubicBezTo>
                <a:cubicBezTo>
                  <a:pt x="2553" y="125"/>
                  <a:pt x="2547" y="121"/>
                  <a:pt x="2547" y="121"/>
                </a:cubicBezTo>
                <a:lnTo>
                  <a:pt x="2453" y="45"/>
                </a:lnTo>
                <a:close/>
                <a:moveTo>
                  <a:pt x="2634" y="219"/>
                </a:moveTo>
                <a:cubicBezTo>
                  <a:pt x="2634" y="219"/>
                  <a:pt x="2671" y="183"/>
                  <a:pt x="2697" y="160"/>
                </a:cubicBezTo>
                <a:cubicBezTo>
                  <a:pt x="2712" y="147"/>
                  <a:pt x="2725" y="139"/>
                  <a:pt x="2725" y="139"/>
                </a:cubicBezTo>
                <a:cubicBezTo>
                  <a:pt x="2725" y="139"/>
                  <a:pt x="2713" y="134"/>
                  <a:pt x="2697" y="138"/>
                </a:cubicBezTo>
                <a:cubicBezTo>
                  <a:pt x="2679" y="142"/>
                  <a:pt x="2661" y="150"/>
                  <a:pt x="2642" y="162"/>
                </a:cubicBezTo>
                <a:cubicBezTo>
                  <a:pt x="2629" y="169"/>
                  <a:pt x="2614" y="183"/>
                  <a:pt x="2605" y="194"/>
                </a:cubicBezTo>
                <a:cubicBezTo>
                  <a:pt x="2593" y="209"/>
                  <a:pt x="2587" y="223"/>
                  <a:pt x="2587" y="223"/>
                </a:cubicBezTo>
                <a:cubicBezTo>
                  <a:pt x="2587" y="223"/>
                  <a:pt x="2581" y="233"/>
                  <a:pt x="2574" y="240"/>
                </a:cubicBezTo>
                <a:cubicBezTo>
                  <a:pt x="2565" y="247"/>
                  <a:pt x="2556" y="250"/>
                  <a:pt x="2556" y="250"/>
                </a:cubicBezTo>
                <a:cubicBezTo>
                  <a:pt x="2556" y="250"/>
                  <a:pt x="2561" y="259"/>
                  <a:pt x="2577" y="262"/>
                </a:cubicBezTo>
                <a:cubicBezTo>
                  <a:pt x="2588" y="264"/>
                  <a:pt x="2605" y="263"/>
                  <a:pt x="2620" y="260"/>
                </a:cubicBezTo>
                <a:cubicBezTo>
                  <a:pt x="2649" y="254"/>
                  <a:pt x="2688" y="224"/>
                  <a:pt x="2688" y="224"/>
                </a:cubicBezTo>
                <a:cubicBezTo>
                  <a:pt x="2688" y="224"/>
                  <a:pt x="2715" y="200"/>
                  <a:pt x="2729" y="178"/>
                </a:cubicBezTo>
                <a:cubicBezTo>
                  <a:pt x="2742" y="159"/>
                  <a:pt x="2742" y="141"/>
                  <a:pt x="2742" y="141"/>
                </a:cubicBezTo>
                <a:cubicBezTo>
                  <a:pt x="2742" y="141"/>
                  <a:pt x="2740" y="137"/>
                  <a:pt x="2738" y="137"/>
                </a:cubicBezTo>
                <a:cubicBezTo>
                  <a:pt x="2734" y="138"/>
                  <a:pt x="2728" y="143"/>
                  <a:pt x="2728" y="143"/>
                </a:cubicBezTo>
                <a:lnTo>
                  <a:pt x="2634" y="219"/>
                </a:lnTo>
                <a:close/>
                <a:moveTo>
                  <a:pt x="2634" y="45"/>
                </a:moveTo>
                <a:cubicBezTo>
                  <a:pt x="2634" y="45"/>
                  <a:pt x="2671" y="81"/>
                  <a:pt x="2697" y="103"/>
                </a:cubicBezTo>
                <a:cubicBezTo>
                  <a:pt x="2712" y="117"/>
                  <a:pt x="2725" y="125"/>
                  <a:pt x="2725" y="125"/>
                </a:cubicBezTo>
                <a:cubicBezTo>
                  <a:pt x="2725" y="125"/>
                  <a:pt x="2713" y="130"/>
                  <a:pt x="2697" y="126"/>
                </a:cubicBezTo>
                <a:cubicBezTo>
                  <a:pt x="2679" y="122"/>
                  <a:pt x="2661" y="114"/>
                  <a:pt x="2642" y="102"/>
                </a:cubicBezTo>
                <a:cubicBezTo>
                  <a:pt x="2629" y="95"/>
                  <a:pt x="2614" y="81"/>
                  <a:pt x="2605" y="70"/>
                </a:cubicBezTo>
                <a:cubicBezTo>
                  <a:pt x="2593" y="55"/>
                  <a:pt x="2587" y="41"/>
                  <a:pt x="2587" y="41"/>
                </a:cubicBezTo>
                <a:cubicBezTo>
                  <a:pt x="2587" y="41"/>
                  <a:pt x="2581" y="31"/>
                  <a:pt x="2574" y="24"/>
                </a:cubicBezTo>
                <a:cubicBezTo>
                  <a:pt x="2565" y="17"/>
                  <a:pt x="2556" y="14"/>
                  <a:pt x="2556" y="14"/>
                </a:cubicBezTo>
                <a:cubicBezTo>
                  <a:pt x="2556" y="14"/>
                  <a:pt x="2561" y="5"/>
                  <a:pt x="2577" y="2"/>
                </a:cubicBezTo>
                <a:cubicBezTo>
                  <a:pt x="2588" y="0"/>
                  <a:pt x="2605" y="1"/>
                  <a:pt x="2620" y="4"/>
                </a:cubicBezTo>
                <a:cubicBezTo>
                  <a:pt x="2649" y="10"/>
                  <a:pt x="2688" y="40"/>
                  <a:pt x="2688" y="40"/>
                </a:cubicBezTo>
                <a:cubicBezTo>
                  <a:pt x="2688" y="40"/>
                  <a:pt x="2715" y="64"/>
                  <a:pt x="2729" y="86"/>
                </a:cubicBezTo>
                <a:cubicBezTo>
                  <a:pt x="2742" y="105"/>
                  <a:pt x="2742" y="123"/>
                  <a:pt x="2742" y="123"/>
                </a:cubicBezTo>
                <a:cubicBezTo>
                  <a:pt x="2742" y="123"/>
                  <a:pt x="2740" y="127"/>
                  <a:pt x="2738" y="126"/>
                </a:cubicBezTo>
                <a:cubicBezTo>
                  <a:pt x="2734" y="125"/>
                  <a:pt x="2728" y="121"/>
                  <a:pt x="2728" y="121"/>
                </a:cubicBezTo>
                <a:lnTo>
                  <a:pt x="2634" y="45"/>
                </a:lnTo>
                <a:close/>
                <a:moveTo>
                  <a:pt x="2812" y="219"/>
                </a:moveTo>
                <a:cubicBezTo>
                  <a:pt x="2812" y="219"/>
                  <a:pt x="2849" y="183"/>
                  <a:pt x="2875" y="160"/>
                </a:cubicBezTo>
                <a:cubicBezTo>
                  <a:pt x="2890" y="147"/>
                  <a:pt x="2903" y="139"/>
                  <a:pt x="2903" y="139"/>
                </a:cubicBezTo>
                <a:cubicBezTo>
                  <a:pt x="2903" y="139"/>
                  <a:pt x="2891" y="134"/>
                  <a:pt x="2875" y="138"/>
                </a:cubicBezTo>
                <a:cubicBezTo>
                  <a:pt x="2857" y="142"/>
                  <a:pt x="2839" y="150"/>
                  <a:pt x="2820" y="162"/>
                </a:cubicBezTo>
                <a:cubicBezTo>
                  <a:pt x="2807" y="169"/>
                  <a:pt x="2792" y="183"/>
                  <a:pt x="2783" y="194"/>
                </a:cubicBezTo>
                <a:cubicBezTo>
                  <a:pt x="2770" y="209"/>
                  <a:pt x="2765" y="223"/>
                  <a:pt x="2765" y="223"/>
                </a:cubicBezTo>
                <a:cubicBezTo>
                  <a:pt x="2765" y="223"/>
                  <a:pt x="2759" y="233"/>
                  <a:pt x="2752" y="240"/>
                </a:cubicBezTo>
                <a:cubicBezTo>
                  <a:pt x="2743" y="247"/>
                  <a:pt x="2734" y="250"/>
                  <a:pt x="2734" y="250"/>
                </a:cubicBezTo>
                <a:cubicBezTo>
                  <a:pt x="2734" y="250"/>
                  <a:pt x="2739" y="259"/>
                  <a:pt x="2755" y="262"/>
                </a:cubicBezTo>
                <a:cubicBezTo>
                  <a:pt x="2765" y="264"/>
                  <a:pt x="2783" y="263"/>
                  <a:pt x="2798" y="260"/>
                </a:cubicBezTo>
                <a:cubicBezTo>
                  <a:pt x="2827" y="254"/>
                  <a:pt x="2865" y="224"/>
                  <a:pt x="2865" y="224"/>
                </a:cubicBezTo>
                <a:cubicBezTo>
                  <a:pt x="2865" y="224"/>
                  <a:pt x="2893" y="200"/>
                  <a:pt x="2907" y="178"/>
                </a:cubicBezTo>
                <a:cubicBezTo>
                  <a:pt x="2920" y="159"/>
                  <a:pt x="2920" y="141"/>
                  <a:pt x="2920" y="141"/>
                </a:cubicBezTo>
                <a:cubicBezTo>
                  <a:pt x="2920" y="141"/>
                  <a:pt x="2918" y="137"/>
                  <a:pt x="2916" y="137"/>
                </a:cubicBezTo>
                <a:cubicBezTo>
                  <a:pt x="2912" y="138"/>
                  <a:pt x="2906" y="143"/>
                  <a:pt x="2906" y="143"/>
                </a:cubicBezTo>
                <a:lnTo>
                  <a:pt x="2812" y="219"/>
                </a:lnTo>
                <a:close/>
                <a:moveTo>
                  <a:pt x="2812" y="45"/>
                </a:moveTo>
                <a:cubicBezTo>
                  <a:pt x="2812" y="45"/>
                  <a:pt x="2849" y="81"/>
                  <a:pt x="2875" y="103"/>
                </a:cubicBezTo>
                <a:cubicBezTo>
                  <a:pt x="2890" y="117"/>
                  <a:pt x="2903" y="125"/>
                  <a:pt x="2903" y="125"/>
                </a:cubicBezTo>
                <a:cubicBezTo>
                  <a:pt x="2903" y="125"/>
                  <a:pt x="2891" y="130"/>
                  <a:pt x="2875" y="126"/>
                </a:cubicBezTo>
                <a:cubicBezTo>
                  <a:pt x="2857" y="122"/>
                  <a:pt x="2839" y="114"/>
                  <a:pt x="2820" y="102"/>
                </a:cubicBezTo>
                <a:cubicBezTo>
                  <a:pt x="2807" y="95"/>
                  <a:pt x="2792" y="81"/>
                  <a:pt x="2783" y="70"/>
                </a:cubicBezTo>
                <a:cubicBezTo>
                  <a:pt x="2770" y="55"/>
                  <a:pt x="2765" y="41"/>
                  <a:pt x="2765" y="41"/>
                </a:cubicBezTo>
                <a:cubicBezTo>
                  <a:pt x="2765" y="41"/>
                  <a:pt x="2759" y="31"/>
                  <a:pt x="2752" y="24"/>
                </a:cubicBezTo>
                <a:cubicBezTo>
                  <a:pt x="2743" y="17"/>
                  <a:pt x="2734" y="14"/>
                  <a:pt x="2734" y="14"/>
                </a:cubicBezTo>
                <a:cubicBezTo>
                  <a:pt x="2734" y="14"/>
                  <a:pt x="2739" y="5"/>
                  <a:pt x="2755" y="2"/>
                </a:cubicBezTo>
                <a:cubicBezTo>
                  <a:pt x="2765" y="0"/>
                  <a:pt x="2783" y="1"/>
                  <a:pt x="2798" y="4"/>
                </a:cubicBezTo>
                <a:cubicBezTo>
                  <a:pt x="2827" y="10"/>
                  <a:pt x="2865" y="40"/>
                  <a:pt x="2865" y="40"/>
                </a:cubicBezTo>
                <a:cubicBezTo>
                  <a:pt x="2865" y="40"/>
                  <a:pt x="2893" y="64"/>
                  <a:pt x="2907" y="86"/>
                </a:cubicBezTo>
                <a:cubicBezTo>
                  <a:pt x="2920" y="105"/>
                  <a:pt x="2920" y="123"/>
                  <a:pt x="2920" y="123"/>
                </a:cubicBezTo>
                <a:cubicBezTo>
                  <a:pt x="2920" y="123"/>
                  <a:pt x="2918" y="127"/>
                  <a:pt x="2916" y="126"/>
                </a:cubicBezTo>
                <a:cubicBezTo>
                  <a:pt x="2912" y="125"/>
                  <a:pt x="2906" y="121"/>
                  <a:pt x="2906" y="121"/>
                </a:cubicBezTo>
                <a:lnTo>
                  <a:pt x="2812" y="45"/>
                </a:lnTo>
                <a:close/>
                <a:moveTo>
                  <a:pt x="2993" y="219"/>
                </a:moveTo>
                <a:cubicBezTo>
                  <a:pt x="2993" y="219"/>
                  <a:pt x="3030" y="183"/>
                  <a:pt x="3056" y="160"/>
                </a:cubicBezTo>
                <a:cubicBezTo>
                  <a:pt x="3071" y="147"/>
                  <a:pt x="3084" y="139"/>
                  <a:pt x="3084" y="139"/>
                </a:cubicBezTo>
                <a:cubicBezTo>
                  <a:pt x="3084" y="139"/>
                  <a:pt x="3072" y="134"/>
                  <a:pt x="3056" y="138"/>
                </a:cubicBezTo>
                <a:cubicBezTo>
                  <a:pt x="3038" y="142"/>
                  <a:pt x="3020" y="150"/>
                  <a:pt x="3001" y="162"/>
                </a:cubicBezTo>
                <a:cubicBezTo>
                  <a:pt x="2988" y="169"/>
                  <a:pt x="2973" y="183"/>
                  <a:pt x="2964" y="194"/>
                </a:cubicBezTo>
                <a:cubicBezTo>
                  <a:pt x="2952" y="209"/>
                  <a:pt x="2946" y="223"/>
                  <a:pt x="2946" y="223"/>
                </a:cubicBezTo>
                <a:cubicBezTo>
                  <a:pt x="2946" y="223"/>
                  <a:pt x="2940" y="233"/>
                  <a:pt x="2933" y="240"/>
                </a:cubicBezTo>
                <a:cubicBezTo>
                  <a:pt x="2924" y="247"/>
                  <a:pt x="2915" y="250"/>
                  <a:pt x="2915" y="250"/>
                </a:cubicBezTo>
                <a:cubicBezTo>
                  <a:pt x="2915" y="250"/>
                  <a:pt x="2920" y="259"/>
                  <a:pt x="2936" y="262"/>
                </a:cubicBezTo>
                <a:cubicBezTo>
                  <a:pt x="2947" y="264"/>
                  <a:pt x="2964" y="263"/>
                  <a:pt x="2979" y="260"/>
                </a:cubicBezTo>
                <a:cubicBezTo>
                  <a:pt x="3008" y="254"/>
                  <a:pt x="3047" y="224"/>
                  <a:pt x="3047" y="224"/>
                </a:cubicBezTo>
                <a:cubicBezTo>
                  <a:pt x="3047" y="224"/>
                  <a:pt x="3074" y="200"/>
                  <a:pt x="3088" y="178"/>
                </a:cubicBezTo>
                <a:cubicBezTo>
                  <a:pt x="3101" y="159"/>
                  <a:pt x="3101" y="141"/>
                  <a:pt x="3101" y="141"/>
                </a:cubicBezTo>
                <a:cubicBezTo>
                  <a:pt x="3101" y="141"/>
                  <a:pt x="3099" y="137"/>
                  <a:pt x="3097" y="137"/>
                </a:cubicBezTo>
                <a:cubicBezTo>
                  <a:pt x="3093" y="138"/>
                  <a:pt x="3087" y="143"/>
                  <a:pt x="3087" y="143"/>
                </a:cubicBezTo>
                <a:lnTo>
                  <a:pt x="2993" y="219"/>
                </a:lnTo>
                <a:close/>
                <a:moveTo>
                  <a:pt x="2993" y="45"/>
                </a:moveTo>
                <a:cubicBezTo>
                  <a:pt x="2993" y="45"/>
                  <a:pt x="3030" y="81"/>
                  <a:pt x="3056" y="103"/>
                </a:cubicBezTo>
                <a:cubicBezTo>
                  <a:pt x="3071" y="117"/>
                  <a:pt x="3084" y="125"/>
                  <a:pt x="3084" y="125"/>
                </a:cubicBezTo>
                <a:cubicBezTo>
                  <a:pt x="3084" y="125"/>
                  <a:pt x="3072" y="130"/>
                  <a:pt x="3056" y="126"/>
                </a:cubicBezTo>
                <a:cubicBezTo>
                  <a:pt x="3038" y="122"/>
                  <a:pt x="3020" y="114"/>
                  <a:pt x="3001" y="102"/>
                </a:cubicBezTo>
                <a:cubicBezTo>
                  <a:pt x="2988" y="95"/>
                  <a:pt x="2973" y="81"/>
                  <a:pt x="2964" y="70"/>
                </a:cubicBezTo>
                <a:cubicBezTo>
                  <a:pt x="2952" y="55"/>
                  <a:pt x="2946" y="41"/>
                  <a:pt x="2946" y="41"/>
                </a:cubicBezTo>
                <a:cubicBezTo>
                  <a:pt x="2946" y="41"/>
                  <a:pt x="2940" y="31"/>
                  <a:pt x="2933" y="24"/>
                </a:cubicBezTo>
                <a:cubicBezTo>
                  <a:pt x="2924" y="17"/>
                  <a:pt x="2915" y="14"/>
                  <a:pt x="2915" y="14"/>
                </a:cubicBezTo>
                <a:cubicBezTo>
                  <a:pt x="2915" y="14"/>
                  <a:pt x="2920" y="5"/>
                  <a:pt x="2936" y="2"/>
                </a:cubicBezTo>
                <a:cubicBezTo>
                  <a:pt x="2947" y="0"/>
                  <a:pt x="2964" y="1"/>
                  <a:pt x="2979" y="4"/>
                </a:cubicBezTo>
                <a:cubicBezTo>
                  <a:pt x="3008" y="10"/>
                  <a:pt x="3047" y="40"/>
                  <a:pt x="3047" y="40"/>
                </a:cubicBezTo>
                <a:cubicBezTo>
                  <a:pt x="3047" y="40"/>
                  <a:pt x="3074" y="64"/>
                  <a:pt x="3088" y="86"/>
                </a:cubicBezTo>
                <a:cubicBezTo>
                  <a:pt x="3101" y="105"/>
                  <a:pt x="3101" y="123"/>
                  <a:pt x="3101" y="123"/>
                </a:cubicBezTo>
                <a:cubicBezTo>
                  <a:pt x="3101" y="123"/>
                  <a:pt x="3099" y="127"/>
                  <a:pt x="3097" y="126"/>
                </a:cubicBezTo>
                <a:cubicBezTo>
                  <a:pt x="3093" y="125"/>
                  <a:pt x="3087" y="121"/>
                  <a:pt x="3087" y="121"/>
                </a:cubicBezTo>
                <a:lnTo>
                  <a:pt x="2993" y="45"/>
                </a:lnTo>
                <a:close/>
                <a:moveTo>
                  <a:pt x="3174" y="219"/>
                </a:moveTo>
                <a:cubicBezTo>
                  <a:pt x="3174" y="219"/>
                  <a:pt x="3211" y="183"/>
                  <a:pt x="3237" y="160"/>
                </a:cubicBezTo>
                <a:cubicBezTo>
                  <a:pt x="3252" y="147"/>
                  <a:pt x="3266" y="139"/>
                  <a:pt x="3266" y="139"/>
                </a:cubicBezTo>
                <a:cubicBezTo>
                  <a:pt x="3266" y="139"/>
                  <a:pt x="3253" y="134"/>
                  <a:pt x="3237" y="138"/>
                </a:cubicBezTo>
                <a:cubicBezTo>
                  <a:pt x="3219" y="142"/>
                  <a:pt x="3202" y="150"/>
                  <a:pt x="3182" y="162"/>
                </a:cubicBezTo>
                <a:cubicBezTo>
                  <a:pt x="3170" y="169"/>
                  <a:pt x="3154" y="183"/>
                  <a:pt x="3145" y="194"/>
                </a:cubicBezTo>
                <a:cubicBezTo>
                  <a:pt x="3133" y="209"/>
                  <a:pt x="3127" y="223"/>
                  <a:pt x="3127" y="223"/>
                </a:cubicBezTo>
                <a:cubicBezTo>
                  <a:pt x="3127" y="223"/>
                  <a:pt x="3121" y="233"/>
                  <a:pt x="3114" y="240"/>
                </a:cubicBezTo>
                <a:cubicBezTo>
                  <a:pt x="3106" y="247"/>
                  <a:pt x="3096" y="250"/>
                  <a:pt x="3096" y="250"/>
                </a:cubicBezTo>
                <a:cubicBezTo>
                  <a:pt x="3096" y="250"/>
                  <a:pt x="3101" y="259"/>
                  <a:pt x="3117" y="262"/>
                </a:cubicBezTo>
                <a:cubicBezTo>
                  <a:pt x="3128" y="264"/>
                  <a:pt x="3145" y="263"/>
                  <a:pt x="3160" y="260"/>
                </a:cubicBezTo>
                <a:cubicBezTo>
                  <a:pt x="3189" y="254"/>
                  <a:pt x="3228" y="224"/>
                  <a:pt x="3228" y="224"/>
                </a:cubicBezTo>
                <a:cubicBezTo>
                  <a:pt x="3228" y="224"/>
                  <a:pt x="3255" y="200"/>
                  <a:pt x="3269" y="178"/>
                </a:cubicBezTo>
                <a:cubicBezTo>
                  <a:pt x="3282" y="159"/>
                  <a:pt x="3282" y="141"/>
                  <a:pt x="3282" y="141"/>
                </a:cubicBezTo>
                <a:cubicBezTo>
                  <a:pt x="3282" y="141"/>
                  <a:pt x="3281" y="137"/>
                  <a:pt x="3278" y="137"/>
                </a:cubicBezTo>
                <a:cubicBezTo>
                  <a:pt x="3275" y="138"/>
                  <a:pt x="3269" y="143"/>
                  <a:pt x="3269" y="143"/>
                </a:cubicBezTo>
                <a:lnTo>
                  <a:pt x="3174" y="219"/>
                </a:lnTo>
                <a:close/>
                <a:moveTo>
                  <a:pt x="3174" y="45"/>
                </a:moveTo>
                <a:cubicBezTo>
                  <a:pt x="3174" y="45"/>
                  <a:pt x="3211" y="81"/>
                  <a:pt x="3237" y="103"/>
                </a:cubicBezTo>
                <a:cubicBezTo>
                  <a:pt x="3252" y="117"/>
                  <a:pt x="3266" y="125"/>
                  <a:pt x="3266" y="125"/>
                </a:cubicBezTo>
                <a:cubicBezTo>
                  <a:pt x="3266" y="125"/>
                  <a:pt x="3253" y="130"/>
                  <a:pt x="3237" y="126"/>
                </a:cubicBezTo>
                <a:cubicBezTo>
                  <a:pt x="3219" y="122"/>
                  <a:pt x="3202" y="114"/>
                  <a:pt x="3182" y="102"/>
                </a:cubicBezTo>
                <a:cubicBezTo>
                  <a:pt x="3170" y="95"/>
                  <a:pt x="3154" y="81"/>
                  <a:pt x="3145" y="70"/>
                </a:cubicBezTo>
                <a:cubicBezTo>
                  <a:pt x="3133" y="55"/>
                  <a:pt x="3127" y="41"/>
                  <a:pt x="3127" y="41"/>
                </a:cubicBezTo>
                <a:cubicBezTo>
                  <a:pt x="3127" y="41"/>
                  <a:pt x="3121" y="31"/>
                  <a:pt x="3114" y="24"/>
                </a:cubicBezTo>
                <a:cubicBezTo>
                  <a:pt x="3106" y="17"/>
                  <a:pt x="3096" y="14"/>
                  <a:pt x="3096" y="14"/>
                </a:cubicBezTo>
                <a:cubicBezTo>
                  <a:pt x="3096" y="14"/>
                  <a:pt x="3101" y="5"/>
                  <a:pt x="3117" y="2"/>
                </a:cubicBezTo>
                <a:cubicBezTo>
                  <a:pt x="3128" y="0"/>
                  <a:pt x="3145" y="1"/>
                  <a:pt x="3160" y="4"/>
                </a:cubicBezTo>
                <a:cubicBezTo>
                  <a:pt x="3189" y="10"/>
                  <a:pt x="3228" y="40"/>
                  <a:pt x="3228" y="40"/>
                </a:cubicBezTo>
                <a:cubicBezTo>
                  <a:pt x="3228" y="40"/>
                  <a:pt x="3255" y="64"/>
                  <a:pt x="3269" y="86"/>
                </a:cubicBezTo>
                <a:cubicBezTo>
                  <a:pt x="3282" y="105"/>
                  <a:pt x="3282" y="123"/>
                  <a:pt x="3282" y="123"/>
                </a:cubicBezTo>
                <a:cubicBezTo>
                  <a:pt x="3282" y="123"/>
                  <a:pt x="3281" y="127"/>
                  <a:pt x="3278" y="126"/>
                </a:cubicBezTo>
                <a:cubicBezTo>
                  <a:pt x="3275" y="125"/>
                  <a:pt x="3269" y="121"/>
                  <a:pt x="3269" y="121"/>
                </a:cubicBezTo>
                <a:lnTo>
                  <a:pt x="3174" y="45"/>
                </a:lnTo>
                <a:close/>
                <a:moveTo>
                  <a:pt x="3355" y="219"/>
                </a:moveTo>
                <a:cubicBezTo>
                  <a:pt x="3355" y="219"/>
                  <a:pt x="3392" y="183"/>
                  <a:pt x="3418" y="160"/>
                </a:cubicBezTo>
                <a:cubicBezTo>
                  <a:pt x="3433" y="147"/>
                  <a:pt x="3447" y="139"/>
                  <a:pt x="3447" y="139"/>
                </a:cubicBezTo>
                <a:cubicBezTo>
                  <a:pt x="3447" y="139"/>
                  <a:pt x="3434" y="134"/>
                  <a:pt x="3418" y="138"/>
                </a:cubicBezTo>
                <a:cubicBezTo>
                  <a:pt x="3400" y="142"/>
                  <a:pt x="3383" y="150"/>
                  <a:pt x="3363" y="162"/>
                </a:cubicBezTo>
                <a:cubicBezTo>
                  <a:pt x="3351" y="169"/>
                  <a:pt x="3335" y="183"/>
                  <a:pt x="3326" y="194"/>
                </a:cubicBezTo>
                <a:cubicBezTo>
                  <a:pt x="3314" y="209"/>
                  <a:pt x="3308" y="223"/>
                  <a:pt x="3308" y="223"/>
                </a:cubicBezTo>
                <a:cubicBezTo>
                  <a:pt x="3308" y="223"/>
                  <a:pt x="3302" y="233"/>
                  <a:pt x="3295" y="240"/>
                </a:cubicBezTo>
                <a:cubicBezTo>
                  <a:pt x="3287" y="247"/>
                  <a:pt x="3277" y="250"/>
                  <a:pt x="3277" y="250"/>
                </a:cubicBezTo>
                <a:cubicBezTo>
                  <a:pt x="3277" y="250"/>
                  <a:pt x="3283" y="259"/>
                  <a:pt x="3298" y="262"/>
                </a:cubicBezTo>
                <a:cubicBezTo>
                  <a:pt x="3309" y="264"/>
                  <a:pt x="3327" y="263"/>
                  <a:pt x="3341" y="260"/>
                </a:cubicBezTo>
                <a:cubicBezTo>
                  <a:pt x="3370" y="254"/>
                  <a:pt x="3409" y="224"/>
                  <a:pt x="3409" y="224"/>
                </a:cubicBezTo>
                <a:cubicBezTo>
                  <a:pt x="3409" y="224"/>
                  <a:pt x="3436" y="200"/>
                  <a:pt x="3450" y="178"/>
                </a:cubicBezTo>
                <a:cubicBezTo>
                  <a:pt x="3463" y="159"/>
                  <a:pt x="3463" y="141"/>
                  <a:pt x="3463" y="141"/>
                </a:cubicBezTo>
                <a:cubicBezTo>
                  <a:pt x="3463" y="141"/>
                  <a:pt x="3462" y="137"/>
                  <a:pt x="3459" y="137"/>
                </a:cubicBezTo>
                <a:cubicBezTo>
                  <a:pt x="3456" y="138"/>
                  <a:pt x="3450" y="143"/>
                  <a:pt x="3450" y="143"/>
                </a:cubicBezTo>
                <a:lnTo>
                  <a:pt x="3355" y="219"/>
                </a:lnTo>
                <a:close/>
                <a:moveTo>
                  <a:pt x="3355" y="45"/>
                </a:moveTo>
                <a:cubicBezTo>
                  <a:pt x="3355" y="45"/>
                  <a:pt x="3392" y="81"/>
                  <a:pt x="3418" y="103"/>
                </a:cubicBezTo>
                <a:cubicBezTo>
                  <a:pt x="3433" y="117"/>
                  <a:pt x="3447" y="125"/>
                  <a:pt x="3447" y="125"/>
                </a:cubicBezTo>
                <a:cubicBezTo>
                  <a:pt x="3447" y="125"/>
                  <a:pt x="3434" y="130"/>
                  <a:pt x="3418" y="126"/>
                </a:cubicBezTo>
                <a:cubicBezTo>
                  <a:pt x="3400" y="122"/>
                  <a:pt x="3383" y="114"/>
                  <a:pt x="3363" y="102"/>
                </a:cubicBezTo>
                <a:cubicBezTo>
                  <a:pt x="3351" y="95"/>
                  <a:pt x="3335" y="81"/>
                  <a:pt x="3326" y="70"/>
                </a:cubicBezTo>
                <a:cubicBezTo>
                  <a:pt x="3314" y="55"/>
                  <a:pt x="3308" y="41"/>
                  <a:pt x="3308" y="41"/>
                </a:cubicBezTo>
                <a:cubicBezTo>
                  <a:pt x="3308" y="41"/>
                  <a:pt x="3302" y="31"/>
                  <a:pt x="3295" y="24"/>
                </a:cubicBezTo>
                <a:cubicBezTo>
                  <a:pt x="3287" y="17"/>
                  <a:pt x="3277" y="14"/>
                  <a:pt x="3277" y="14"/>
                </a:cubicBezTo>
                <a:cubicBezTo>
                  <a:pt x="3277" y="14"/>
                  <a:pt x="3283" y="5"/>
                  <a:pt x="3298" y="2"/>
                </a:cubicBezTo>
                <a:cubicBezTo>
                  <a:pt x="3309" y="0"/>
                  <a:pt x="3327" y="1"/>
                  <a:pt x="3341" y="4"/>
                </a:cubicBezTo>
                <a:cubicBezTo>
                  <a:pt x="3370" y="10"/>
                  <a:pt x="3409" y="40"/>
                  <a:pt x="3409" y="40"/>
                </a:cubicBezTo>
                <a:cubicBezTo>
                  <a:pt x="3409" y="40"/>
                  <a:pt x="3436" y="64"/>
                  <a:pt x="3450" y="86"/>
                </a:cubicBezTo>
                <a:cubicBezTo>
                  <a:pt x="3463" y="105"/>
                  <a:pt x="3463" y="123"/>
                  <a:pt x="3463" y="123"/>
                </a:cubicBezTo>
                <a:cubicBezTo>
                  <a:pt x="3463" y="123"/>
                  <a:pt x="3462" y="127"/>
                  <a:pt x="3459" y="126"/>
                </a:cubicBezTo>
                <a:cubicBezTo>
                  <a:pt x="3456" y="125"/>
                  <a:pt x="3450" y="121"/>
                  <a:pt x="3450" y="121"/>
                </a:cubicBezTo>
                <a:lnTo>
                  <a:pt x="3355" y="45"/>
                </a:lnTo>
                <a:close/>
                <a:moveTo>
                  <a:pt x="3536" y="219"/>
                </a:moveTo>
                <a:cubicBezTo>
                  <a:pt x="3536" y="219"/>
                  <a:pt x="3574" y="183"/>
                  <a:pt x="3599" y="160"/>
                </a:cubicBezTo>
                <a:cubicBezTo>
                  <a:pt x="3614" y="147"/>
                  <a:pt x="3628" y="139"/>
                  <a:pt x="3628" y="139"/>
                </a:cubicBezTo>
                <a:cubicBezTo>
                  <a:pt x="3628" y="139"/>
                  <a:pt x="3615" y="134"/>
                  <a:pt x="3599" y="138"/>
                </a:cubicBezTo>
                <a:cubicBezTo>
                  <a:pt x="3581" y="142"/>
                  <a:pt x="3564" y="150"/>
                  <a:pt x="3544" y="162"/>
                </a:cubicBezTo>
                <a:cubicBezTo>
                  <a:pt x="3532" y="169"/>
                  <a:pt x="3516" y="183"/>
                  <a:pt x="3507" y="194"/>
                </a:cubicBezTo>
                <a:cubicBezTo>
                  <a:pt x="3495" y="209"/>
                  <a:pt x="3490" y="223"/>
                  <a:pt x="3490" y="223"/>
                </a:cubicBezTo>
                <a:cubicBezTo>
                  <a:pt x="3490" y="223"/>
                  <a:pt x="3484" y="233"/>
                  <a:pt x="3476" y="240"/>
                </a:cubicBezTo>
                <a:cubicBezTo>
                  <a:pt x="3468" y="247"/>
                  <a:pt x="3458" y="250"/>
                  <a:pt x="3458" y="250"/>
                </a:cubicBezTo>
                <a:cubicBezTo>
                  <a:pt x="3458" y="250"/>
                  <a:pt x="3464" y="259"/>
                  <a:pt x="3479" y="262"/>
                </a:cubicBezTo>
                <a:cubicBezTo>
                  <a:pt x="3490" y="264"/>
                  <a:pt x="3508" y="263"/>
                  <a:pt x="3522" y="260"/>
                </a:cubicBezTo>
                <a:cubicBezTo>
                  <a:pt x="3552" y="254"/>
                  <a:pt x="3590" y="224"/>
                  <a:pt x="3590" y="224"/>
                </a:cubicBezTo>
                <a:cubicBezTo>
                  <a:pt x="3590" y="224"/>
                  <a:pt x="3617" y="200"/>
                  <a:pt x="3632" y="178"/>
                </a:cubicBezTo>
                <a:cubicBezTo>
                  <a:pt x="3644" y="159"/>
                  <a:pt x="3644" y="141"/>
                  <a:pt x="3644" y="141"/>
                </a:cubicBezTo>
                <a:cubicBezTo>
                  <a:pt x="3644" y="141"/>
                  <a:pt x="3643" y="137"/>
                  <a:pt x="3640" y="137"/>
                </a:cubicBezTo>
                <a:cubicBezTo>
                  <a:pt x="3637" y="138"/>
                  <a:pt x="3631" y="143"/>
                  <a:pt x="3631" y="143"/>
                </a:cubicBezTo>
                <a:lnTo>
                  <a:pt x="3536" y="219"/>
                </a:lnTo>
                <a:close/>
                <a:moveTo>
                  <a:pt x="3536" y="45"/>
                </a:moveTo>
                <a:cubicBezTo>
                  <a:pt x="3536" y="45"/>
                  <a:pt x="3574" y="81"/>
                  <a:pt x="3599" y="103"/>
                </a:cubicBezTo>
                <a:cubicBezTo>
                  <a:pt x="3614" y="117"/>
                  <a:pt x="3628" y="125"/>
                  <a:pt x="3628" y="125"/>
                </a:cubicBezTo>
                <a:cubicBezTo>
                  <a:pt x="3628" y="125"/>
                  <a:pt x="3615" y="130"/>
                  <a:pt x="3599" y="126"/>
                </a:cubicBezTo>
                <a:cubicBezTo>
                  <a:pt x="3581" y="122"/>
                  <a:pt x="3564" y="114"/>
                  <a:pt x="3544" y="102"/>
                </a:cubicBezTo>
                <a:cubicBezTo>
                  <a:pt x="3532" y="95"/>
                  <a:pt x="3516" y="81"/>
                  <a:pt x="3507" y="70"/>
                </a:cubicBezTo>
                <a:cubicBezTo>
                  <a:pt x="3495" y="55"/>
                  <a:pt x="3490" y="41"/>
                  <a:pt x="3490" y="41"/>
                </a:cubicBezTo>
                <a:cubicBezTo>
                  <a:pt x="3490" y="41"/>
                  <a:pt x="3484" y="31"/>
                  <a:pt x="3476" y="24"/>
                </a:cubicBezTo>
                <a:cubicBezTo>
                  <a:pt x="3468" y="17"/>
                  <a:pt x="3458" y="14"/>
                  <a:pt x="3458" y="14"/>
                </a:cubicBezTo>
                <a:cubicBezTo>
                  <a:pt x="3458" y="14"/>
                  <a:pt x="3464" y="5"/>
                  <a:pt x="3479" y="2"/>
                </a:cubicBezTo>
                <a:cubicBezTo>
                  <a:pt x="3490" y="0"/>
                  <a:pt x="3508" y="1"/>
                  <a:pt x="3522" y="4"/>
                </a:cubicBezTo>
                <a:cubicBezTo>
                  <a:pt x="3552" y="10"/>
                  <a:pt x="3590" y="40"/>
                  <a:pt x="3590" y="40"/>
                </a:cubicBezTo>
                <a:cubicBezTo>
                  <a:pt x="3590" y="40"/>
                  <a:pt x="3617" y="64"/>
                  <a:pt x="3632" y="86"/>
                </a:cubicBezTo>
                <a:cubicBezTo>
                  <a:pt x="3644" y="105"/>
                  <a:pt x="3644" y="123"/>
                  <a:pt x="3644" y="123"/>
                </a:cubicBezTo>
                <a:cubicBezTo>
                  <a:pt x="3644" y="123"/>
                  <a:pt x="3643" y="127"/>
                  <a:pt x="3640" y="126"/>
                </a:cubicBezTo>
                <a:cubicBezTo>
                  <a:pt x="3637" y="125"/>
                  <a:pt x="3631" y="121"/>
                  <a:pt x="3631" y="121"/>
                </a:cubicBezTo>
                <a:lnTo>
                  <a:pt x="3536" y="45"/>
                </a:lnTo>
                <a:close/>
                <a:moveTo>
                  <a:pt x="3718" y="219"/>
                </a:moveTo>
                <a:cubicBezTo>
                  <a:pt x="3718" y="219"/>
                  <a:pt x="3755" y="183"/>
                  <a:pt x="3781" y="160"/>
                </a:cubicBezTo>
                <a:cubicBezTo>
                  <a:pt x="3796" y="147"/>
                  <a:pt x="3809" y="139"/>
                  <a:pt x="3809" y="139"/>
                </a:cubicBezTo>
                <a:cubicBezTo>
                  <a:pt x="3809" y="139"/>
                  <a:pt x="3796" y="134"/>
                  <a:pt x="3780" y="138"/>
                </a:cubicBezTo>
                <a:cubicBezTo>
                  <a:pt x="3762" y="142"/>
                  <a:pt x="3745" y="150"/>
                  <a:pt x="3725" y="162"/>
                </a:cubicBezTo>
                <a:cubicBezTo>
                  <a:pt x="3713" y="169"/>
                  <a:pt x="3697" y="183"/>
                  <a:pt x="3688" y="194"/>
                </a:cubicBezTo>
                <a:cubicBezTo>
                  <a:pt x="3676" y="209"/>
                  <a:pt x="3671" y="223"/>
                  <a:pt x="3671" y="223"/>
                </a:cubicBezTo>
                <a:cubicBezTo>
                  <a:pt x="3671" y="223"/>
                  <a:pt x="3665" y="233"/>
                  <a:pt x="3657" y="240"/>
                </a:cubicBezTo>
                <a:cubicBezTo>
                  <a:pt x="3649" y="247"/>
                  <a:pt x="3639" y="250"/>
                  <a:pt x="3639" y="250"/>
                </a:cubicBezTo>
                <a:cubicBezTo>
                  <a:pt x="3639" y="250"/>
                  <a:pt x="3645" y="259"/>
                  <a:pt x="3661" y="262"/>
                </a:cubicBezTo>
                <a:cubicBezTo>
                  <a:pt x="3671" y="264"/>
                  <a:pt x="3689" y="263"/>
                  <a:pt x="3703" y="260"/>
                </a:cubicBezTo>
                <a:cubicBezTo>
                  <a:pt x="3733" y="254"/>
                  <a:pt x="3771" y="224"/>
                  <a:pt x="3771" y="224"/>
                </a:cubicBezTo>
                <a:cubicBezTo>
                  <a:pt x="3771" y="224"/>
                  <a:pt x="3798" y="200"/>
                  <a:pt x="3813" y="178"/>
                </a:cubicBezTo>
                <a:cubicBezTo>
                  <a:pt x="3825" y="159"/>
                  <a:pt x="3825" y="141"/>
                  <a:pt x="3825" y="141"/>
                </a:cubicBezTo>
                <a:cubicBezTo>
                  <a:pt x="3825" y="141"/>
                  <a:pt x="3824" y="137"/>
                  <a:pt x="3821" y="137"/>
                </a:cubicBezTo>
                <a:cubicBezTo>
                  <a:pt x="3818" y="138"/>
                  <a:pt x="3812" y="143"/>
                  <a:pt x="3812" y="143"/>
                </a:cubicBezTo>
                <a:lnTo>
                  <a:pt x="3718" y="219"/>
                </a:lnTo>
                <a:close/>
                <a:moveTo>
                  <a:pt x="3718" y="45"/>
                </a:moveTo>
                <a:cubicBezTo>
                  <a:pt x="3718" y="45"/>
                  <a:pt x="3755" y="81"/>
                  <a:pt x="3781" y="103"/>
                </a:cubicBezTo>
                <a:cubicBezTo>
                  <a:pt x="3796" y="117"/>
                  <a:pt x="3809" y="125"/>
                  <a:pt x="3809" y="125"/>
                </a:cubicBezTo>
                <a:cubicBezTo>
                  <a:pt x="3809" y="125"/>
                  <a:pt x="3796" y="130"/>
                  <a:pt x="3780" y="126"/>
                </a:cubicBezTo>
                <a:cubicBezTo>
                  <a:pt x="3762" y="122"/>
                  <a:pt x="3745" y="114"/>
                  <a:pt x="3725" y="102"/>
                </a:cubicBezTo>
                <a:cubicBezTo>
                  <a:pt x="3713" y="95"/>
                  <a:pt x="3697" y="81"/>
                  <a:pt x="3688" y="70"/>
                </a:cubicBezTo>
                <a:cubicBezTo>
                  <a:pt x="3676" y="55"/>
                  <a:pt x="3671" y="41"/>
                  <a:pt x="3671" y="41"/>
                </a:cubicBezTo>
                <a:cubicBezTo>
                  <a:pt x="3671" y="41"/>
                  <a:pt x="3665" y="31"/>
                  <a:pt x="3657" y="24"/>
                </a:cubicBezTo>
                <a:cubicBezTo>
                  <a:pt x="3649" y="17"/>
                  <a:pt x="3639" y="14"/>
                  <a:pt x="3639" y="14"/>
                </a:cubicBezTo>
                <a:cubicBezTo>
                  <a:pt x="3639" y="14"/>
                  <a:pt x="3645" y="5"/>
                  <a:pt x="3661" y="2"/>
                </a:cubicBezTo>
                <a:cubicBezTo>
                  <a:pt x="3671" y="0"/>
                  <a:pt x="3689" y="1"/>
                  <a:pt x="3703" y="4"/>
                </a:cubicBezTo>
                <a:cubicBezTo>
                  <a:pt x="3733" y="10"/>
                  <a:pt x="3771" y="40"/>
                  <a:pt x="3771" y="40"/>
                </a:cubicBezTo>
                <a:cubicBezTo>
                  <a:pt x="3771" y="40"/>
                  <a:pt x="3798" y="64"/>
                  <a:pt x="3813" y="86"/>
                </a:cubicBezTo>
                <a:cubicBezTo>
                  <a:pt x="3825" y="105"/>
                  <a:pt x="3825" y="123"/>
                  <a:pt x="3825" y="123"/>
                </a:cubicBezTo>
                <a:cubicBezTo>
                  <a:pt x="3825" y="123"/>
                  <a:pt x="3824" y="127"/>
                  <a:pt x="3821" y="126"/>
                </a:cubicBezTo>
                <a:cubicBezTo>
                  <a:pt x="3818" y="125"/>
                  <a:pt x="3812" y="121"/>
                  <a:pt x="3812" y="121"/>
                </a:cubicBezTo>
                <a:lnTo>
                  <a:pt x="3718" y="45"/>
                </a:lnTo>
                <a:close/>
                <a:moveTo>
                  <a:pt x="3899" y="219"/>
                </a:moveTo>
                <a:cubicBezTo>
                  <a:pt x="3899" y="219"/>
                  <a:pt x="3936" y="183"/>
                  <a:pt x="3962" y="160"/>
                </a:cubicBezTo>
                <a:cubicBezTo>
                  <a:pt x="3977" y="147"/>
                  <a:pt x="3990" y="139"/>
                  <a:pt x="3990" y="139"/>
                </a:cubicBezTo>
                <a:cubicBezTo>
                  <a:pt x="3990" y="139"/>
                  <a:pt x="3977" y="134"/>
                  <a:pt x="3961" y="138"/>
                </a:cubicBezTo>
                <a:cubicBezTo>
                  <a:pt x="3944" y="142"/>
                  <a:pt x="3926" y="150"/>
                  <a:pt x="3906" y="162"/>
                </a:cubicBezTo>
                <a:cubicBezTo>
                  <a:pt x="3894" y="169"/>
                  <a:pt x="3879" y="183"/>
                  <a:pt x="3870" y="194"/>
                </a:cubicBezTo>
                <a:cubicBezTo>
                  <a:pt x="3857" y="209"/>
                  <a:pt x="3852" y="223"/>
                  <a:pt x="3852" y="223"/>
                </a:cubicBezTo>
                <a:cubicBezTo>
                  <a:pt x="3852" y="223"/>
                  <a:pt x="3846" y="233"/>
                  <a:pt x="3838" y="240"/>
                </a:cubicBezTo>
                <a:cubicBezTo>
                  <a:pt x="3830" y="247"/>
                  <a:pt x="3820" y="250"/>
                  <a:pt x="3820" y="250"/>
                </a:cubicBezTo>
                <a:cubicBezTo>
                  <a:pt x="3820" y="250"/>
                  <a:pt x="3826" y="259"/>
                  <a:pt x="3842" y="262"/>
                </a:cubicBezTo>
                <a:cubicBezTo>
                  <a:pt x="3852" y="264"/>
                  <a:pt x="3870" y="263"/>
                  <a:pt x="3884" y="260"/>
                </a:cubicBezTo>
                <a:cubicBezTo>
                  <a:pt x="3914" y="254"/>
                  <a:pt x="3952" y="224"/>
                  <a:pt x="3952" y="224"/>
                </a:cubicBezTo>
                <a:cubicBezTo>
                  <a:pt x="3952" y="224"/>
                  <a:pt x="3980" y="200"/>
                  <a:pt x="3994" y="178"/>
                </a:cubicBezTo>
                <a:cubicBezTo>
                  <a:pt x="4007" y="159"/>
                  <a:pt x="4006" y="141"/>
                  <a:pt x="4006" y="141"/>
                </a:cubicBezTo>
                <a:cubicBezTo>
                  <a:pt x="4006" y="141"/>
                  <a:pt x="4005" y="137"/>
                  <a:pt x="4002" y="137"/>
                </a:cubicBezTo>
                <a:cubicBezTo>
                  <a:pt x="3999" y="138"/>
                  <a:pt x="3993" y="143"/>
                  <a:pt x="3993" y="143"/>
                </a:cubicBezTo>
                <a:lnTo>
                  <a:pt x="3899" y="219"/>
                </a:lnTo>
                <a:close/>
                <a:moveTo>
                  <a:pt x="3899" y="45"/>
                </a:moveTo>
                <a:cubicBezTo>
                  <a:pt x="3899" y="45"/>
                  <a:pt x="3936" y="81"/>
                  <a:pt x="3962" y="103"/>
                </a:cubicBezTo>
                <a:cubicBezTo>
                  <a:pt x="3977" y="117"/>
                  <a:pt x="3990" y="125"/>
                  <a:pt x="3990" y="125"/>
                </a:cubicBezTo>
                <a:cubicBezTo>
                  <a:pt x="3990" y="125"/>
                  <a:pt x="3977" y="130"/>
                  <a:pt x="3961" y="126"/>
                </a:cubicBezTo>
                <a:cubicBezTo>
                  <a:pt x="3944" y="122"/>
                  <a:pt x="3926" y="114"/>
                  <a:pt x="3906" y="102"/>
                </a:cubicBezTo>
                <a:cubicBezTo>
                  <a:pt x="3894" y="95"/>
                  <a:pt x="3879" y="81"/>
                  <a:pt x="3870" y="70"/>
                </a:cubicBezTo>
                <a:cubicBezTo>
                  <a:pt x="3857" y="55"/>
                  <a:pt x="3852" y="41"/>
                  <a:pt x="3852" y="41"/>
                </a:cubicBezTo>
                <a:cubicBezTo>
                  <a:pt x="3852" y="41"/>
                  <a:pt x="3846" y="31"/>
                  <a:pt x="3838" y="24"/>
                </a:cubicBezTo>
                <a:cubicBezTo>
                  <a:pt x="3830" y="17"/>
                  <a:pt x="3820" y="14"/>
                  <a:pt x="3820" y="14"/>
                </a:cubicBezTo>
                <a:cubicBezTo>
                  <a:pt x="3820" y="14"/>
                  <a:pt x="3826" y="5"/>
                  <a:pt x="3842" y="2"/>
                </a:cubicBezTo>
                <a:cubicBezTo>
                  <a:pt x="3852" y="0"/>
                  <a:pt x="3870" y="1"/>
                  <a:pt x="3884" y="4"/>
                </a:cubicBezTo>
                <a:cubicBezTo>
                  <a:pt x="3914" y="10"/>
                  <a:pt x="3952" y="40"/>
                  <a:pt x="3952" y="40"/>
                </a:cubicBezTo>
                <a:cubicBezTo>
                  <a:pt x="3952" y="40"/>
                  <a:pt x="3980" y="64"/>
                  <a:pt x="3994" y="86"/>
                </a:cubicBezTo>
                <a:cubicBezTo>
                  <a:pt x="4007" y="105"/>
                  <a:pt x="4006" y="123"/>
                  <a:pt x="4006" y="123"/>
                </a:cubicBezTo>
                <a:cubicBezTo>
                  <a:pt x="4006" y="123"/>
                  <a:pt x="4005" y="127"/>
                  <a:pt x="4002" y="126"/>
                </a:cubicBezTo>
                <a:cubicBezTo>
                  <a:pt x="3999" y="125"/>
                  <a:pt x="3993" y="121"/>
                  <a:pt x="3993" y="121"/>
                </a:cubicBezTo>
                <a:lnTo>
                  <a:pt x="3899" y="45"/>
                </a:lnTo>
                <a:close/>
                <a:moveTo>
                  <a:pt x="4080" y="219"/>
                </a:moveTo>
                <a:cubicBezTo>
                  <a:pt x="4080" y="219"/>
                  <a:pt x="4117" y="183"/>
                  <a:pt x="4143" y="160"/>
                </a:cubicBezTo>
                <a:cubicBezTo>
                  <a:pt x="4158" y="147"/>
                  <a:pt x="4171" y="139"/>
                  <a:pt x="4171" y="139"/>
                </a:cubicBezTo>
                <a:cubicBezTo>
                  <a:pt x="4171" y="139"/>
                  <a:pt x="4159" y="134"/>
                  <a:pt x="4143" y="138"/>
                </a:cubicBezTo>
                <a:cubicBezTo>
                  <a:pt x="4125" y="142"/>
                  <a:pt x="4107" y="150"/>
                  <a:pt x="4088" y="162"/>
                </a:cubicBezTo>
                <a:cubicBezTo>
                  <a:pt x="4075" y="169"/>
                  <a:pt x="4060" y="183"/>
                  <a:pt x="4051" y="194"/>
                </a:cubicBezTo>
                <a:cubicBezTo>
                  <a:pt x="4038" y="209"/>
                  <a:pt x="4033" y="223"/>
                  <a:pt x="4033" y="223"/>
                </a:cubicBezTo>
                <a:cubicBezTo>
                  <a:pt x="4033" y="223"/>
                  <a:pt x="4027" y="233"/>
                  <a:pt x="4019" y="240"/>
                </a:cubicBezTo>
                <a:cubicBezTo>
                  <a:pt x="4011" y="247"/>
                  <a:pt x="4001" y="250"/>
                  <a:pt x="4001" y="250"/>
                </a:cubicBezTo>
                <a:cubicBezTo>
                  <a:pt x="4001" y="250"/>
                  <a:pt x="4007" y="259"/>
                  <a:pt x="4023" y="262"/>
                </a:cubicBezTo>
                <a:cubicBezTo>
                  <a:pt x="4033" y="264"/>
                  <a:pt x="4051" y="263"/>
                  <a:pt x="4065" y="260"/>
                </a:cubicBezTo>
                <a:cubicBezTo>
                  <a:pt x="4095" y="254"/>
                  <a:pt x="4133" y="224"/>
                  <a:pt x="4133" y="224"/>
                </a:cubicBezTo>
                <a:cubicBezTo>
                  <a:pt x="4133" y="224"/>
                  <a:pt x="4161" y="200"/>
                  <a:pt x="4175" y="178"/>
                </a:cubicBezTo>
                <a:cubicBezTo>
                  <a:pt x="4188" y="159"/>
                  <a:pt x="4188" y="141"/>
                  <a:pt x="4188" y="141"/>
                </a:cubicBezTo>
                <a:cubicBezTo>
                  <a:pt x="4188" y="141"/>
                  <a:pt x="4186" y="137"/>
                  <a:pt x="4183" y="137"/>
                </a:cubicBezTo>
                <a:cubicBezTo>
                  <a:pt x="4180" y="138"/>
                  <a:pt x="4174" y="143"/>
                  <a:pt x="4174" y="143"/>
                </a:cubicBezTo>
                <a:lnTo>
                  <a:pt x="4080" y="219"/>
                </a:lnTo>
                <a:close/>
                <a:moveTo>
                  <a:pt x="4080" y="45"/>
                </a:moveTo>
                <a:cubicBezTo>
                  <a:pt x="4080" y="45"/>
                  <a:pt x="4117" y="81"/>
                  <a:pt x="4143" y="103"/>
                </a:cubicBezTo>
                <a:cubicBezTo>
                  <a:pt x="4158" y="117"/>
                  <a:pt x="4171" y="125"/>
                  <a:pt x="4171" y="125"/>
                </a:cubicBezTo>
                <a:cubicBezTo>
                  <a:pt x="4171" y="125"/>
                  <a:pt x="4159" y="130"/>
                  <a:pt x="4143" y="126"/>
                </a:cubicBezTo>
                <a:cubicBezTo>
                  <a:pt x="4125" y="122"/>
                  <a:pt x="4107" y="114"/>
                  <a:pt x="4088" y="102"/>
                </a:cubicBezTo>
                <a:cubicBezTo>
                  <a:pt x="4075" y="95"/>
                  <a:pt x="4060" y="81"/>
                  <a:pt x="4051" y="70"/>
                </a:cubicBezTo>
                <a:cubicBezTo>
                  <a:pt x="4038" y="55"/>
                  <a:pt x="4033" y="41"/>
                  <a:pt x="4033" y="41"/>
                </a:cubicBezTo>
                <a:cubicBezTo>
                  <a:pt x="4033" y="41"/>
                  <a:pt x="4027" y="31"/>
                  <a:pt x="4019" y="24"/>
                </a:cubicBezTo>
                <a:cubicBezTo>
                  <a:pt x="4011" y="17"/>
                  <a:pt x="4001" y="14"/>
                  <a:pt x="4001" y="14"/>
                </a:cubicBezTo>
                <a:cubicBezTo>
                  <a:pt x="4001" y="14"/>
                  <a:pt x="4007" y="5"/>
                  <a:pt x="4023" y="2"/>
                </a:cubicBezTo>
                <a:cubicBezTo>
                  <a:pt x="4033" y="0"/>
                  <a:pt x="4051" y="1"/>
                  <a:pt x="4065" y="4"/>
                </a:cubicBezTo>
                <a:cubicBezTo>
                  <a:pt x="4095" y="10"/>
                  <a:pt x="4133" y="40"/>
                  <a:pt x="4133" y="40"/>
                </a:cubicBezTo>
                <a:cubicBezTo>
                  <a:pt x="4133" y="40"/>
                  <a:pt x="4161" y="64"/>
                  <a:pt x="4175" y="86"/>
                </a:cubicBezTo>
                <a:cubicBezTo>
                  <a:pt x="4188" y="105"/>
                  <a:pt x="4188" y="123"/>
                  <a:pt x="4188" y="123"/>
                </a:cubicBezTo>
                <a:cubicBezTo>
                  <a:pt x="4188" y="123"/>
                  <a:pt x="4186" y="127"/>
                  <a:pt x="4183" y="126"/>
                </a:cubicBezTo>
                <a:cubicBezTo>
                  <a:pt x="4180" y="125"/>
                  <a:pt x="4174" y="121"/>
                  <a:pt x="4174" y="121"/>
                </a:cubicBezTo>
                <a:lnTo>
                  <a:pt x="4080" y="45"/>
                </a:lnTo>
                <a:close/>
                <a:moveTo>
                  <a:pt x="4261" y="219"/>
                </a:moveTo>
                <a:cubicBezTo>
                  <a:pt x="4261" y="219"/>
                  <a:pt x="4298" y="183"/>
                  <a:pt x="4324" y="160"/>
                </a:cubicBezTo>
                <a:cubicBezTo>
                  <a:pt x="4339" y="147"/>
                  <a:pt x="4352" y="139"/>
                  <a:pt x="4352" y="139"/>
                </a:cubicBezTo>
                <a:cubicBezTo>
                  <a:pt x="4352" y="139"/>
                  <a:pt x="4340" y="134"/>
                  <a:pt x="4324" y="138"/>
                </a:cubicBezTo>
                <a:cubicBezTo>
                  <a:pt x="4306" y="142"/>
                  <a:pt x="4288" y="150"/>
                  <a:pt x="4269" y="162"/>
                </a:cubicBezTo>
                <a:cubicBezTo>
                  <a:pt x="4256" y="169"/>
                  <a:pt x="4241" y="183"/>
                  <a:pt x="4232" y="194"/>
                </a:cubicBezTo>
                <a:cubicBezTo>
                  <a:pt x="4220" y="209"/>
                  <a:pt x="4214" y="223"/>
                  <a:pt x="4214" y="223"/>
                </a:cubicBezTo>
                <a:cubicBezTo>
                  <a:pt x="4214" y="223"/>
                  <a:pt x="4208" y="233"/>
                  <a:pt x="4201" y="240"/>
                </a:cubicBezTo>
                <a:cubicBezTo>
                  <a:pt x="4192" y="247"/>
                  <a:pt x="4183" y="250"/>
                  <a:pt x="4183" y="250"/>
                </a:cubicBezTo>
                <a:cubicBezTo>
                  <a:pt x="4183" y="250"/>
                  <a:pt x="4188" y="259"/>
                  <a:pt x="4204" y="262"/>
                </a:cubicBezTo>
                <a:cubicBezTo>
                  <a:pt x="4215" y="264"/>
                  <a:pt x="4232" y="263"/>
                  <a:pt x="4247" y="260"/>
                </a:cubicBezTo>
                <a:cubicBezTo>
                  <a:pt x="4276" y="254"/>
                  <a:pt x="4315" y="224"/>
                  <a:pt x="4315" y="224"/>
                </a:cubicBezTo>
                <a:cubicBezTo>
                  <a:pt x="4315" y="224"/>
                  <a:pt x="4342" y="200"/>
                  <a:pt x="4356" y="178"/>
                </a:cubicBezTo>
                <a:cubicBezTo>
                  <a:pt x="4369" y="159"/>
                  <a:pt x="4369" y="141"/>
                  <a:pt x="4369" y="141"/>
                </a:cubicBezTo>
                <a:cubicBezTo>
                  <a:pt x="4369" y="141"/>
                  <a:pt x="4367" y="137"/>
                  <a:pt x="4365" y="137"/>
                </a:cubicBezTo>
                <a:cubicBezTo>
                  <a:pt x="4361" y="138"/>
                  <a:pt x="4355" y="143"/>
                  <a:pt x="4355" y="143"/>
                </a:cubicBezTo>
                <a:lnTo>
                  <a:pt x="4261" y="219"/>
                </a:lnTo>
                <a:close/>
                <a:moveTo>
                  <a:pt x="4261" y="45"/>
                </a:moveTo>
                <a:cubicBezTo>
                  <a:pt x="4261" y="45"/>
                  <a:pt x="4298" y="81"/>
                  <a:pt x="4324" y="103"/>
                </a:cubicBezTo>
                <a:cubicBezTo>
                  <a:pt x="4339" y="117"/>
                  <a:pt x="4352" y="125"/>
                  <a:pt x="4352" y="125"/>
                </a:cubicBezTo>
                <a:cubicBezTo>
                  <a:pt x="4352" y="125"/>
                  <a:pt x="4340" y="130"/>
                  <a:pt x="4324" y="126"/>
                </a:cubicBezTo>
                <a:cubicBezTo>
                  <a:pt x="4306" y="122"/>
                  <a:pt x="4288" y="114"/>
                  <a:pt x="4269" y="102"/>
                </a:cubicBezTo>
                <a:cubicBezTo>
                  <a:pt x="4256" y="95"/>
                  <a:pt x="4241" y="81"/>
                  <a:pt x="4232" y="70"/>
                </a:cubicBezTo>
                <a:cubicBezTo>
                  <a:pt x="4220" y="55"/>
                  <a:pt x="4214" y="41"/>
                  <a:pt x="4214" y="41"/>
                </a:cubicBezTo>
                <a:cubicBezTo>
                  <a:pt x="4214" y="41"/>
                  <a:pt x="4208" y="31"/>
                  <a:pt x="4201" y="24"/>
                </a:cubicBezTo>
                <a:cubicBezTo>
                  <a:pt x="4192" y="17"/>
                  <a:pt x="4183" y="14"/>
                  <a:pt x="4183" y="14"/>
                </a:cubicBezTo>
                <a:cubicBezTo>
                  <a:pt x="4183" y="14"/>
                  <a:pt x="4188" y="5"/>
                  <a:pt x="4204" y="2"/>
                </a:cubicBezTo>
                <a:cubicBezTo>
                  <a:pt x="4215" y="0"/>
                  <a:pt x="4232" y="1"/>
                  <a:pt x="4247" y="4"/>
                </a:cubicBezTo>
                <a:cubicBezTo>
                  <a:pt x="4276" y="10"/>
                  <a:pt x="4315" y="40"/>
                  <a:pt x="4315" y="40"/>
                </a:cubicBezTo>
                <a:cubicBezTo>
                  <a:pt x="4315" y="40"/>
                  <a:pt x="4342" y="64"/>
                  <a:pt x="4356" y="86"/>
                </a:cubicBezTo>
                <a:cubicBezTo>
                  <a:pt x="4369" y="105"/>
                  <a:pt x="4369" y="123"/>
                  <a:pt x="4369" y="123"/>
                </a:cubicBezTo>
                <a:cubicBezTo>
                  <a:pt x="4369" y="123"/>
                  <a:pt x="4367" y="127"/>
                  <a:pt x="4365" y="126"/>
                </a:cubicBezTo>
                <a:cubicBezTo>
                  <a:pt x="4361" y="125"/>
                  <a:pt x="4355" y="121"/>
                  <a:pt x="4355" y="121"/>
                </a:cubicBezTo>
                <a:lnTo>
                  <a:pt x="4261" y="45"/>
                </a:lnTo>
                <a:close/>
                <a:moveTo>
                  <a:pt x="4442" y="219"/>
                </a:moveTo>
                <a:cubicBezTo>
                  <a:pt x="4442" y="219"/>
                  <a:pt x="4479" y="183"/>
                  <a:pt x="4505" y="160"/>
                </a:cubicBezTo>
                <a:cubicBezTo>
                  <a:pt x="4520" y="147"/>
                  <a:pt x="4534" y="139"/>
                  <a:pt x="4534" y="139"/>
                </a:cubicBezTo>
                <a:cubicBezTo>
                  <a:pt x="4534" y="139"/>
                  <a:pt x="4521" y="134"/>
                  <a:pt x="4505" y="138"/>
                </a:cubicBezTo>
                <a:cubicBezTo>
                  <a:pt x="4487" y="142"/>
                  <a:pt x="4469" y="150"/>
                  <a:pt x="4450" y="162"/>
                </a:cubicBezTo>
                <a:cubicBezTo>
                  <a:pt x="4438" y="169"/>
                  <a:pt x="4422" y="183"/>
                  <a:pt x="4413" y="194"/>
                </a:cubicBezTo>
                <a:cubicBezTo>
                  <a:pt x="4401" y="209"/>
                  <a:pt x="4395" y="223"/>
                  <a:pt x="4395" y="223"/>
                </a:cubicBezTo>
                <a:cubicBezTo>
                  <a:pt x="4395" y="223"/>
                  <a:pt x="4389" y="233"/>
                  <a:pt x="4382" y="240"/>
                </a:cubicBezTo>
                <a:cubicBezTo>
                  <a:pt x="4374" y="247"/>
                  <a:pt x="4364" y="250"/>
                  <a:pt x="4364" y="250"/>
                </a:cubicBezTo>
                <a:cubicBezTo>
                  <a:pt x="4364" y="250"/>
                  <a:pt x="4369" y="259"/>
                  <a:pt x="4385" y="262"/>
                </a:cubicBezTo>
                <a:cubicBezTo>
                  <a:pt x="4396" y="264"/>
                  <a:pt x="4413" y="263"/>
                  <a:pt x="4428" y="260"/>
                </a:cubicBezTo>
                <a:cubicBezTo>
                  <a:pt x="4457" y="254"/>
                  <a:pt x="4496" y="224"/>
                  <a:pt x="4496" y="224"/>
                </a:cubicBezTo>
                <a:cubicBezTo>
                  <a:pt x="4496" y="224"/>
                  <a:pt x="4523" y="200"/>
                  <a:pt x="4537" y="178"/>
                </a:cubicBezTo>
                <a:cubicBezTo>
                  <a:pt x="4550" y="159"/>
                  <a:pt x="4550" y="141"/>
                  <a:pt x="4550" y="141"/>
                </a:cubicBezTo>
                <a:cubicBezTo>
                  <a:pt x="4550" y="141"/>
                  <a:pt x="4548" y="137"/>
                  <a:pt x="4546" y="137"/>
                </a:cubicBezTo>
                <a:cubicBezTo>
                  <a:pt x="4542" y="138"/>
                  <a:pt x="4537" y="143"/>
                  <a:pt x="4537" y="143"/>
                </a:cubicBezTo>
                <a:lnTo>
                  <a:pt x="4442" y="219"/>
                </a:lnTo>
                <a:close/>
                <a:moveTo>
                  <a:pt x="4442" y="45"/>
                </a:moveTo>
                <a:cubicBezTo>
                  <a:pt x="4442" y="45"/>
                  <a:pt x="4479" y="81"/>
                  <a:pt x="4505" y="103"/>
                </a:cubicBezTo>
                <a:cubicBezTo>
                  <a:pt x="4520" y="117"/>
                  <a:pt x="4534" y="125"/>
                  <a:pt x="4534" y="125"/>
                </a:cubicBezTo>
                <a:cubicBezTo>
                  <a:pt x="4534" y="125"/>
                  <a:pt x="4521" y="130"/>
                  <a:pt x="4505" y="126"/>
                </a:cubicBezTo>
                <a:cubicBezTo>
                  <a:pt x="4487" y="122"/>
                  <a:pt x="4469" y="114"/>
                  <a:pt x="4450" y="102"/>
                </a:cubicBezTo>
                <a:cubicBezTo>
                  <a:pt x="4438" y="95"/>
                  <a:pt x="4422" y="81"/>
                  <a:pt x="4413" y="70"/>
                </a:cubicBezTo>
                <a:cubicBezTo>
                  <a:pt x="4401" y="55"/>
                  <a:pt x="4395" y="41"/>
                  <a:pt x="4395" y="41"/>
                </a:cubicBezTo>
                <a:cubicBezTo>
                  <a:pt x="4395" y="41"/>
                  <a:pt x="4389" y="31"/>
                  <a:pt x="4382" y="24"/>
                </a:cubicBezTo>
                <a:cubicBezTo>
                  <a:pt x="4374" y="17"/>
                  <a:pt x="4364" y="14"/>
                  <a:pt x="4364" y="14"/>
                </a:cubicBezTo>
                <a:cubicBezTo>
                  <a:pt x="4364" y="14"/>
                  <a:pt x="4369" y="5"/>
                  <a:pt x="4385" y="2"/>
                </a:cubicBezTo>
                <a:cubicBezTo>
                  <a:pt x="4396" y="0"/>
                  <a:pt x="4413" y="1"/>
                  <a:pt x="4428" y="4"/>
                </a:cubicBezTo>
                <a:cubicBezTo>
                  <a:pt x="4457" y="10"/>
                  <a:pt x="4496" y="40"/>
                  <a:pt x="4496" y="40"/>
                </a:cubicBezTo>
                <a:cubicBezTo>
                  <a:pt x="4496" y="40"/>
                  <a:pt x="4523" y="64"/>
                  <a:pt x="4537" y="86"/>
                </a:cubicBezTo>
                <a:cubicBezTo>
                  <a:pt x="4550" y="105"/>
                  <a:pt x="4550" y="123"/>
                  <a:pt x="4550" y="123"/>
                </a:cubicBezTo>
                <a:cubicBezTo>
                  <a:pt x="4550" y="123"/>
                  <a:pt x="4548" y="127"/>
                  <a:pt x="4546" y="126"/>
                </a:cubicBezTo>
                <a:cubicBezTo>
                  <a:pt x="4542" y="125"/>
                  <a:pt x="4537" y="121"/>
                  <a:pt x="4537" y="121"/>
                </a:cubicBezTo>
                <a:lnTo>
                  <a:pt x="4442" y="45"/>
                </a:lnTo>
                <a:close/>
                <a:moveTo>
                  <a:pt x="4623" y="219"/>
                </a:moveTo>
                <a:cubicBezTo>
                  <a:pt x="4623" y="219"/>
                  <a:pt x="4660" y="183"/>
                  <a:pt x="4686" y="160"/>
                </a:cubicBezTo>
                <a:cubicBezTo>
                  <a:pt x="4701" y="147"/>
                  <a:pt x="4715" y="139"/>
                  <a:pt x="4715" y="139"/>
                </a:cubicBezTo>
                <a:cubicBezTo>
                  <a:pt x="4715" y="139"/>
                  <a:pt x="4702" y="134"/>
                  <a:pt x="4686" y="138"/>
                </a:cubicBezTo>
                <a:cubicBezTo>
                  <a:pt x="4668" y="142"/>
                  <a:pt x="4651" y="150"/>
                  <a:pt x="4631" y="162"/>
                </a:cubicBezTo>
                <a:cubicBezTo>
                  <a:pt x="4619" y="169"/>
                  <a:pt x="4603" y="183"/>
                  <a:pt x="4594" y="194"/>
                </a:cubicBezTo>
                <a:cubicBezTo>
                  <a:pt x="4582" y="209"/>
                  <a:pt x="4576" y="223"/>
                  <a:pt x="4576" y="223"/>
                </a:cubicBezTo>
                <a:cubicBezTo>
                  <a:pt x="4576" y="223"/>
                  <a:pt x="4570" y="233"/>
                  <a:pt x="4563" y="240"/>
                </a:cubicBezTo>
                <a:cubicBezTo>
                  <a:pt x="4555" y="247"/>
                  <a:pt x="4545" y="250"/>
                  <a:pt x="4545" y="250"/>
                </a:cubicBezTo>
                <a:cubicBezTo>
                  <a:pt x="4545" y="250"/>
                  <a:pt x="4550" y="259"/>
                  <a:pt x="4566" y="262"/>
                </a:cubicBezTo>
                <a:cubicBezTo>
                  <a:pt x="4577" y="264"/>
                  <a:pt x="4594" y="263"/>
                  <a:pt x="4609" y="260"/>
                </a:cubicBezTo>
                <a:cubicBezTo>
                  <a:pt x="4638" y="254"/>
                  <a:pt x="4677" y="224"/>
                  <a:pt x="4677" y="224"/>
                </a:cubicBezTo>
                <a:cubicBezTo>
                  <a:pt x="4677" y="224"/>
                  <a:pt x="4704" y="200"/>
                  <a:pt x="4718" y="178"/>
                </a:cubicBezTo>
                <a:cubicBezTo>
                  <a:pt x="4731" y="159"/>
                  <a:pt x="4731" y="141"/>
                  <a:pt x="4731" y="141"/>
                </a:cubicBezTo>
                <a:cubicBezTo>
                  <a:pt x="4731" y="141"/>
                  <a:pt x="4730" y="137"/>
                  <a:pt x="4727" y="137"/>
                </a:cubicBezTo>
                <a:cubicBezTo>
                  <a:pt x="4724" y="138"/>
                  <a:pt x="4718" y="143"/>
                  <a:pt x="4718" y="143"/>
                </a:cubicBezTo>
                <a:lnTo>
                  <a:pt x="4623" y="219"/>
                </a:lnTo>
                <a:close/>
                <a:moveTo>
                  <a:pt x="4623" y="45"/>
                </a:moveTo>
                <a:cubicBezTo>
                  <a:pt x="4623" y="45"/>
                  <a:pt x="4660" y="81"/>
                  <a:pt x="4686" y="103"/>
                </a:cubicBezTo>
                <a:cubicBezTo>
                  <a:pt x="4701" y="117"/>
                  <a:pt x="4715" y="125"/>
                  <a:pt x="4715" y="125"/>
                </a:cubicBezTo>
                <a:cubicBezTo>
                  <a:pt x="4715" y="125"/>
                  <a:pt x="4702" y="130"/>
                  <a:pt x="4686" y="126"/>
                </a:cubicBezTo>
                <a:cubicBezTo>
                  <a:pt x="4668" y="122"/>
                  <a:pt x="4651" y="114"/>
                  <a:pt x="4631" y="102"/>
                </a:cubicBezTo>
                <a:cubicBezTo>
                  <a:pt x="4619" y="95"/>
                  <a:pt x="4603" y="81"/>
                  <a:pt x="4594" y="70"/>
                </a:cubicBezTo>
                <a:cubicBezTo>
                  <a:pt x="4582" y="55"/>
                  <a:pt x="4576" y="41"/>
                  <a:pt x="4576" y="41"/>
                </a:cubicBezTo>
                <a:cubicBezTo>
                  <a:pt x="4576" y="41"/>
                  <a:pt x="4570" y="31"/>
                  <a:pt x="4563" y="24"/>
                </a:cubicBezTo>
                <a:cubicBezTo>
                  <a:pt x="4555" y="17"/>
                  <a:pt x="4545" y="14"/>
                  <a:pt x="4545" y="14"/>
                </a:cubicBezTo>
                <a:cubicBezTo>
                  <a:pt x="4545" y="14"/>
                  <a:pt x="4550" y="5"/>
                  <a:pt x="4566" y="2"/>
                </a:cubicBezTo>
                <a:cubicBezTo>
                  <a:pt x="4577" y="0"/>
                  <a:pt x="4594" y="1"/>
                  <a:pt x="4609" y="4"/>
                </a:cubicBezTo>
                <a:cubicBezTo>
                  <a:pt x="4638" y="10"/>
                  <a:pt x="4677" y="40"/>
                  <a:pt x="4677" y="40"/>
                </a:cubicBezTo>
                <a:cubicBezTo>
                  <a:pt x="4677" y="40"/>
                  <a:pt x="4704" y="64"/>
                  <a:pt x="4718" y="86"/>
                </a:cubicBezTo>
                <a:cubicBezTo>
                  <a:pt x="4731" y="105"/>
                  <a:pt x="4731" y="123"/>
                  <a:pt x="4731" y="123"/>
                </a:cubicBezTo>
                <a:cubicBezTo>
                  <a:pt x="4731" y="123"/>
                  <a:pt x="4730" y="127"/>
                  <a:pt x="4727" y="126"/>
                </a:cubicBezTo>
                <a:cubicBezTo>
                  <a:pt x="4724" y="125"/>
                  <a:pt x="4718" y="121"/>
                  <a:pt x="4718" y="121"/>
                </a:cubicBezTo>
                <a:lnTo>
                  <a:pt x="4623" y="45"/>
                </a:lnTo>
                <a:close/>
                <a:moveTo>
                  <a:pt x="78" y="219"/>
                </a:moveTo>
                <a:cubicBezTo>
                  <a:pt x="78" y="219"/>
                  <a:pt x="116" y="183"/>
                  <a:pt x="141" y="160"/>
                </a:cubicBezTo>
                <a:cubicBezTo>
                  <a:pt x="156" y="147"/>
                  <a:pt x="170" y="139"/>
                  <a:pt x="170" y="139"/>
                </a:cubicBezTo>
                <a:cubicBezTo>
                  <a:pt x="170" y="139"/>
                  <a:pt x="157" y="134"/>
                  <a:pt x="141" y="138"/>
                </a:cubicBezTo>
                <a:cubicBezTo>
                  <a:pt x="123" y="142"/>
                  <a:pt x="106" y="150"/>
                  <a:pt x="86" y="162"/>
                </a:cubicBezTo>
                <a:cubicBezTo>
                  <a:pt x="74" y="169"/>
                  <a:pt x="58" y="183"/>
                  <a:pt x="49" y="194"/>
                </a:cubicBezTo>
                <a:cubicBezTo>
                  <a:pt x="37" y="209"/>
                  <a:pt x="31" y="223"/>
                  <a:pt x="31" y="223"/>
                </a:cubicBezTo>
                <a:cubicBezTo>
                  <a:pt x="31" y="223"/>
                  <a:pt x="25" y="233"/>
                  <a:pt x="18" y="240"/>
                </a:cubicBezTo>
                <a:cubicBezTo>
                  <a:pt x="10" y="247"/>
                  <a:pt x="0" y="250"/>
                  <a:pt x="0" y="250"/>
                </a:cubicBezTo>
                <a:cubicBezTo>
                  <a:pt x="0" y="250"/>
                  <a:pt x="6" y="259"/>
                  <a:pt x="21" y="262"/>
                </a:cubicBezTo>
                <a:cubicBezTo>
                  <a:pt x="32" y="264"/>
                  <a:pt x="50" y="263"/>
                  <a:pt x="64" y="260"/>
                </a:cubicBezTo>
                <a:cubicBezTo>
                  <a:pt x="94" y="254"/>
                  <a:pt x="132" y="224"/>
                  <a:pt x="132" y="224"/>
                </a:cubicBezTo>
                <a:cubicBezTo>
                  <a:pt x="132" y="224"/>
                  <a:pt x="159" y="200"/>
                  <a:pt x="174" y="178"/>
                </a:cubicBezTo>
                <a:cubicBezTo>
                  <a:pt x="186" y="159"/>
                  <a:pt x="186" y="141"/>
                  <a:pt x="186" y="141"/>
                </a:cubicBezTo>
                <a:cubicBezTo>
                  <a:pt x="186" y="141"/>
                  <a:pt x="185" y="137"/>
                  <a:pt x="182" y="137"/>
                </a:cubicBezTo>
                <a:cubicBezTo>
                  <a:pt x="179" y="138"/>
                  <a:pt x="173" y="143"/>
                  <a:pt x="173" y="143"/>
                </a:cubicBezTo>
                <a:lnTo>
                  <a:pt x="78" y="219"/>
                </a:lnTo>
                <a:close/>
                <a:moveTo>
                  <a:pt x="78" y="45"/>
                </a:moveTo>
                <a:cubicBezTo>
                  <a:pt x="78" y="45"/>
                  <a:pt x="116" y="81"/>
                  <a:pt x="141" y="103"/>
                </a:cubicBezTo>
                <a:cubicBezTo>
                  <a:pt x="156" y="117"/>
                  <a:pt x="170" y="125"/>
                  <a:pt x="170" y="125"/>
                </a:cubicBezTo>
                <a:cubicBezTo>
                  <a:pt x="170" y="125"/>
                  <a:pt x="157" y="130"/>
                  <a:pt x="141" y="126"/>
                </a:cubicBezTo>
                <a:cubicBezTo>
                  <a:pt x="123" y="122"/>
                  <a:pt x="106" y="114"/>
                  <a:pt x="86" y="102"/>
                </a:cubicBezTo>
                <a:cubicBezTo>
                  <a:pt x="74" y="95"/>
                  <a:pt x="58" y="81"/>
                  <a:pt x="49" y="70"/>
                </a:cubicBezTo>
                <a:cubicBezTo>
                  <a:pt x="37" y="55"/>
                  <a:pt x="31" y="41"/>
                  <a:pt x="31" y="41"/>
                </a:cubicBezTo>
                <a:cubicBezTo>
                  <a:pt x="31" y="41"/>
                  <a:pt x="25" y="31"/>
                  <a:pt x="18" y="24"/>
                </a:cubicBezTo>
                <a:cubicBezTo>
                  <a:pt x="10" y="17"/>
                  <a:pt x="0" y="14"/>
                  <a:pt x="0" y="14"/>
                </a:cubicBezTo>
                <a:cubicBezTo>
                  <a:pt x="0" y="14"/>
                  <a:pt x="6" y="5"/>
                  <a:pt x="21" y="2"/>
                </a:cubicBezTo>
                <a:cubicBezTo>
                  <a:pt x="32" y="0"/>
                  <a:pt x="50" y="1"/>
                  <a:pt x="64" y="4"/>
                </a:cubicBezTo>
                <a:cubicBezTo>
                  <a:pt x="94" y="10"/>
                  <a:pt x="132" y="40"/>
                  <a:pt x="132" y="40"/>
                </a:cubicBezTo>
                <a:cubicBezTo>
                  <a:pt x="132" y="40"/>
                  <a:pt x="159" y="64"/>
                  <a:pt x="174" y="86"/>
                </a:cubicBezTo>
                <a:cubicBezTo>
                  <a:pt x="186" y="105"/>
                  <a:pt x="186" y="123"/>
                  <a:pt x="186" y="123"/>
                </a:cubicBezTo>
                <a:cubicBezTo>
                  <a:pt x="186" y="123"/>
                  <a:pt x="185" y="127"/>
                  <a:pt x="182" y="126"/>
                </a:cubicBezTo>
                <a:cubicBezTo>
                  <a:pt x="179" y="125"/>
                  <a:pt x="173" y="121"/>
                  <a:pt x="173" y="121"/>
                </a:cubicBezTo>
                <a:lnTo>
                  <a:pt x="78" y="45"/>
                </a:lnTo>
                <a:close/>
                <a:moveTo>
                  <a:pt x="260" y="219"/>
                </a:moveTo>
                <a:cubicBezTo>
                  <a:pt x="260" y="219"/>
                  <a:pt x="297" y="183"/>
                  <a:pt x="323" y="160"/>
                </a:cubicBezTo>
                <a:cubicBezTo>
                  <a:pt x="338" y="147"/>
                  <a:pt x="351" y="139"/>
                  <a:pt x="351" y="139"/>
                </a:cubicBezTo>
                <a:cubicBezTo>
                  <a:pt x="351" y="139"/>
                  <a:pt x="338" y="134"/>
                  <a:pt x="322" y="138"/>
                </a:cubicBezTo>
                <a:cubicBezTo>
                  <a:pt x="304" y="142"/>
                  <a:pt x="287" y="150"/>
                  <a:pt x="267" y="162"/>
                </a:cubicBezTo>
                <a:cubicBezTo>
                  <a:pt x="255" y="169"/>
                  <a:pt x="239" y="183"/>
                  <a:pt x="230" y="194"/>
                </a:cubicBezTo>
                <a:cubicBezTo>
                  <a:pt x="218" y="209"/>
                  <a:pt x="213" y="223"/>
                  <a:pt x="213" y="223"/>
                </a:cubicBezTo>
                <a:cubicBezTo>
                  <a:pt x="213" y="223"/>
                  <a:pt x="207" y="233"/>
                  <a:pt x="199" y="240"/>
                </a:cubicBezTo>
                <a:cubicBezTo>
                  <a:pt x="191" y="247"/>
                  <a:pt x="181" y="250"/>
                  <a:pt x="181" y="250"/>
                </a:cubicBezTo>
                <a:cubicBezTo>
                  <a:pt x="181" y="250"/>
                  <a:pt x="187" y="259"/>
                  <a:pt x="202" y="262"/>
                </a:cubicBezTo>
                <a:cubicBezTo>
                  <a:pt x="213" y="264"/>
                  <a:pt x="231" y="263"/>
                  <a:pt x="245" y="260"/>
                </a:cubicBezTo>
                <a:cubicBezTo>
                  <a:pt x="275" y="254"/>
                  <a:pt x="313" y="224"/>
                  <a:pt x="313" y="224"/>
                </a:cubicBezTo>
                <a:cubicBezTo>
                  <a:pt x="313" y="224"/>
                  <a:pt x="340" y="200"/>
                  <a:pt x="355" y="178"/>
                </a:cubicBezTo>
                <a:cubicBezTo>
                  <a:pt x="367" y="159"/>
                  <a:pt x="367" y="141"/>
                  <a:pt x="367" y="141"/>
                </a:cubicBezTo>
                <a:cubicBezTo>
                  <a:pt x="367" y="141"/>
                  <a:pt x="366" y="137"/>
                  <a:pt x="363" y="137"/>
                </a:cubicBezTo>
                <a:cubicBezTo>
                  <a:pt x="360" y="138"/>
                  <a:pt x="354" y="143"/>
                  <a:pt x="354" y="143"/>
                </a:cubicBezTo>
                <a:lnTo>
                  <a:pt x="260" y="219"/>
                </a:lnTo>
                <a:close/>
                <a:moveTo>
                  <a:pt x="260" y="45"/>
                </a:moveTo>
                <a:cubicBezTo>
                  <a:pt x="260" y="45"/>
                  <a:pt x="297" y="81"/>
                  <a:pt x="323" y="103"/>
                </a:cubicBezTo>
                <a:cubicBezTo>
                  <a:pt x="338" y="117"/>
                  <a:pt x="351" y="125"/>
                  <a:pt x="351" y="125"/>
                </a:cubicBezTo>
                <a:cubicBezTo>
                  <a:pt x="351" y="125"/>
                  <a:pt x="338" y="130"/>
                  <a:pt x="322" y="126"/>
                </a:cubicBezTo>
                <a:cubicBezTo>
                  <a:pt x="304" y="122"/>
                  <a:pt x="287" y="114"/>
                  <a:pt x="267" y="102"/>
                </a:cubicBezTo>
                <a:cubicBezTo>
                  <a:pt x="255" y="95"/>
                  <a:pt x="239" y="81"/>
                  <a:pt x="230" y="70"/>
                </a:cubicBezTo>
                <a:cubicBezTo>
                  <a:pt x="218" y="55"/>
                  <a:pt x="213" y="41"/>
                  <a:pt x="213" y="41"/>
                </a:cubicBezTo>
                <a:cubicBezTo>
                  <a:pt x="213" y="41"/>
                  <a:pt x="207" y="31"/>
                  <a:pt x="199" y="24"/>
                </a:cubicBezTo>
                <a:cubicBezTo>
                  <a:pt x="191" y="17"/>
                  <a:pt x="181" y="14"/>
                  <a:pt x="181" y="14"/>
                </a:cubicBezTo>
                <a:cubicBezTo>
                  <a:pt x="181" y="14"/>
                  <a:pt x="187" y="5"/>
                  <a:pt x="202" y="2"/>
                </a:cubicBezTo>
                <a:cubicBezTo>
                  <a:pt x="213" y="0"/>
                  <a:pt x="231" y="1"/>
                  <a:pt x="245" y="4"/>
                </a:cubicBezTo>
                <a:cubicBezTo>
                  <a:pt x="275" y="10"/>
                  <a:pt x="313" y="40"/>
                  <a:pt x="313" y="40"/>
                </a:cubicBezTo>
                <a:cubicBezTo>
                  <a:pt x="313" y="40"/>
                  <a:pt x="340" y="64"/>
                  <a:pt x="355" y="86"/>
                </a:cubicBezTo>
                <a:cubicBezTo>
                  <a:pt x="367" y="105"/>
                  <a:pt x="367" y="123"/>
                  <a:pt x="367" y="123"/>
                </a:cubicBezTo>
                <a:cubicBezTo>
                  <a:pt x="367" y="123"/>
                  <a:pt x="366" y="127"/>
                  <a:pt x="363" y="126"/>
                </a:cubicBezTo>
                <a:cubicBezTo>
                  <a:pt x="360" y="125"/>
                  <a:pt x="354" y="121"/>
                  <a:pt x="354" y="121"/>
                </a:cubicBezTo>
                <a:lnTo>
                  <a:pt x="260" y="45"/>
                </a:lnTo>
                <a:close/>
                <a:moveTo>
                  <a:pt x="441" y="219"/>
                </a:moveTo>
                <a:cubicBezTo>
                  <a:pt x="441" y="219"/>
                  <a:pt x="478" y="183"/>
                  <a:pt x="504" y="160"/>
                </a:cubicBezTo>
                <a:cubicBezTo>
                  <a:pt x="519" y="147"/>
                  <a:pt x="532" y="139"/>
                  <a:pt x="532" y="139"/>
                </a:cubicBezTo>
                <a:cubicBezTo>
                  <a:pt x="532" y="139"/>
                  <a:pt x="519" y="134"/>
                  <a:pt x="503" y="138"/>
                </a:cubicBezTo>
                <a:cubicBezTo>
                  <a:pt x="486" y="142"/>
                  <a:pt x="468" y="150"/>
                  <a:pt x="448" y="162"/>
                </a:cubicBezTo>
                <a:cubicBezTo>
                  <a:pt x="436" y="169"/>
                  <a:pt x="420" y="183"/>
                  <a:pt x="411" y="194"/>
                </a:cubicBezTo>
                <a:cubicBezTo>
                  <a:pt x="399" y="209"/>
                  <a:pt x="394" y="223"/>
                  <a:pt x="394" y="223"/>
                </a:cubicBezTo>
                <a:cubicBezTo>
                  <a:pt x="394" y="223"/>
                  <a:pt x="388" y="233"/>
                  <a:pt x="380" y="240"/>
                </a:cubicBezTo>
                <a:cubicBezTo>
                  <a:pt x="372" y="247"/>
                  <a:pt x="362" y="250"/>
                  <a:pt x="362" y="250"/>
                </a:cubicBezTo>
                <a:cubicBezTo>
                  <a:pt x="362" y="250"/>
                  <a:pt x="368" y="259"/>
                  <a:pt x="384" y="262"/>
                </a:cubicBezTo>
                <a:cubicBezTo>
                  <a:pt x="394" y="264"/>
                  <a:pt x="412" y="263"/>
                  <a:pt x="426" y="260"/>
                </a:cubicBezTo>
                <a:cubicBezTo>
                  <a:pt x="456" y="254"/>
                  <a:pt x="494" y="224"/>
                  <a:pt x="494" y="224"/>
                </a:cubicBezTo>
                <a:cubicBezTo>
                  <a:pt x="494" y="224"/>
                  <a:pt x="522" y="200"/>
                  <a:pt x="536" y="178"/>
                </a:cubicBezTo>
                <a:cubicBezTo>
                  <a:pt x="548" y="159"/>
                  <a:pt x="548" y="141"/>
                  <a:pt x="548" y="141"/>
                </a:cubicBezTo>
                <a:cubicBezTo>
                  <a:pt x="548" y="141"/>
                  <a:pt x="547" y="137"/>
                  <a:pt x="544" y="137"/>
                </a:cubicBezTo>
                <a:cubicBezTo>
                  <a:pt x="541" y="138"/>
                  <a:pt x="535" y="143"/>
                  <a:pt x="535" y="143"/>
                </a:cubicBezTo>
                <a:lnTo>
                  <a:pt x="441" y="219"/>
                </a:lnTo>
                <a:close/>
                <a:moveTo>
                  <a:pt x="441" y="45"/>
                </a:moveTo>
                <a:cubicBezTo>
                  <a:pt x="441" y="45"/>
                  <a:pt x="478" y="81"/>
                  <a:pt x="504" y="103"/>
                </a:cubicBezTo>
                <a:cubicBezTo>
                  <a:pt x="519" y="117"/>
                  <a:pt x="532" y="125"/>
                  <a:pt x="532" y="125"/>
                </a:cubicBezTo>
                <a:cubicBezTo>
                  <a:pt x="532" y="125"/>
                  <a:pt x="519" y="130"/>
                  <a:pt x="503" y="126"/>
                </a:cubicBezTo>
                <a:cubicBezTo>
                  <a:pt x="486" y="122"/>
                  <a:pt x="468" y="114"/>
                  <a:pt x="448" y="102"/>
                </a:cubicBezTo>
                <a:cubicBezTo>
                  <a:pt x="436" y="95"/>
                  <a:pt x="420" y="81"/>
                  <a:pt x="411" y="70"/>
                </a:cubicBezTo>
                <a:cubicBezTo>
                  <a:pt x="399" y="55"/>
                  <a:pt x="394" y="41"/>
                  <a:pt x="394" y="41"/>
                </a:cubicBezTo>
                <a:cubicBezTo>
                  <a:pt x="394" y="41"/>
                  <a:pt x="388" y="31"/>
                  <a:pt x="380" y="24"/>
                </a:cubicBezTo>
                <a:cubicBezTo>
                  <a:pt x="372" y="17"/>
                  <a:pt x="362" y="14"/>
                  <a:pt x="362" y="14"/>
                </a:cubicBezTo>
                <a:cubicBezTo>
                  <a:pt x="362" y="14"/>
                  <a:pt x="368" y="5"/>
                  <a:pt x="384" y="2"/>
                </a:cubicBezTo>
                <a:cubicBezTo>
                  <a:pt x="394" y="0"/>
                  <a:pt x="412" y="1"/>
                  <a:pt x="426" y="4"/>
                </a:cubicBezTo>
                <a:cubicBezTo>
                  <a:pt x="456" y="10"/>
                  <a:pt x="494" y="40"/>
                  <a:pt x="494" y="40"/>
                </a:cubicBezTo>
                <a:cubicBezTo>
                  <a:pt x="494" y="40"/>
                  <a:pt x="522" y="64"/>
                  <a:pt x="536" y="86"/>
                </a:cubicBezTo>
                <a:cubicBezTo>
                  <a:pt x="548" y="105"/>
                  <a:pt x="548" y="123"/>
                  <a:pt x="548" y="123"/>
                </a:cubicBezTo>
                <a:cubicBezTo>
                  <a:pt x="548" y="123"/>
                  <a:pt x="547" y="127"/>
                  <a:pt x="544" y="126"/>
                </a:cubicBezTo>
                <a:cubicBezTo>
                  <a:pt x="541" y="125"/>
                  <a:pt x="535" y="121"/>
                  <a:pt x="535" y="121"/>
                </a:cubicBezTo>
                <a:lnTo>
                  <a:pt x="441" y="45"/>
                </a:lnTo>
                <a:close/>
                <a:moveTo>
                  <a:pt x="622" y="219"/>
                </a:moveTo>
                <a:cubicBezTo>
                  <a:pt x="622" y="219"/>
                  <a:pt x="659" y="183"/>
                  <a:pt x="685" y="160"/>
                </a:cubicBezTo>
                <a:cubicBezTo>
                  <a:pt x="700" y="147"/>
                  <a:pt x="713" y="139"/>
                  <a:pt x="713" y="139"/>
                </a:cubicBezTo>
                <a:cubicBezTo>
                  <a:pt x="713" y="139"/>
                  <a:pt x="700" y="134"/>
                  <a:pt x="684" y="138"/>
                </a:cubicBezTo>
                <a:cubicBezTo>
                  <a:pt x="667" y="142"/>
                  <a:pt x="649" y="150"/>
                  <a:pt x="629" y="162"/>
                </a:cubicBezTo>
                <a:cubicBezTo>
                  <a:pt x="617" y="169"/>
                  <a:pt x="602" y="183"/>
                  <a:pt x="593" y="194"/>
                </a:cubicBezTo>
                <a:cubicBezTo>
                  <a:pt x="580" y="209"/>
                  <a:pt x="575" y="223"/>
                  <a:pt x="575" y="223"/>
                </a:cubicBezTo>
                <a:cubicBezTo>
                  <a:pt x="575" y="223"/>
                  <a:pt x="569" y="233"/>
                  <a:pt x="561" y="240"/>
                </a:cubicBezTo>
                <a:cubicBezTo>
                  <a:pt x="553" y="247"/>
                  <a:pt x="543" y="250"/>
                  <a:pt x="543" y="250"/>
                </a:cubicBezTo>
                <a:cubicBezTo>
                  <a:pt x="543" y="250"/>
                  <a:pt x="549" y="259"/>
                  <a:pt x="565" y="262"/>
                </a:cubicBezTo>
                <a:cubicBezTo>
                  <a:pt x="575" y="264"/>
                  <a:pt x="593" y="263"/>
                  <a:pt x="607" y="260"/>
                </a:cubicBezTo>
                <a:cubicBezTo>
                  <a:pt x="637" y="254"/>
                  <a:pt x="675" y="224"/>
                  <a:pt x="675" y="224"/>
                </a:cubicBezTo>
                <a:cubicBezTo>
                  <a:pt x="675" y="224"/>
                  <a:pt x="703" y="200"/>
                  <a:pt x="717" y="178"/>
                </a:cubicBezTo>
                <a:cubicBezTo>
                  <a:pt x="730" y="159"/>
                  <a:pt x="729" y="141"/>
                  <a:pt x="729" y="141"/>
                </a:cubicBezTo>
                <a:cubicBezTo>
                  <a:pt x="729" y="141"/>
                  <a:pt x="728" y="137"/>
                  <a:pt x="725" y="137"/>
                </a:cubicBezTo>
                <a:cubicBezTo>
                  <a:pt x="722" y="138"/>
                  <a:pt x="716" y="143"/>
                  <a:pt x="716" y="143"/>
                </a:cubicBezTo>
                <a:lnTo>
                  <a:pt x="622" y="219"/>
                </a:lnTo>
                <a:close/>
                <a:moveTo>
                  <a:pt x="622" y="45"/>
                </a:moveTo>
                <a:cubicBezTo>
                  <a:pt x="622" y="45"/>
                  <a:pt x="659" y="81"/>
                  <a:pt x="685" y="103"/>
                </a:cubicBezTo>
                <a:cubicBezTo>
                  <a:pt x="700" y="117"/>
                  <a:pt x="713" y="125"/>
                  <a:pt x="713" y="125"/>
                </a:cubicBezTo>
                <a:cubicBezTo>
                  <a:pt x="713" y="125"/>
                  <a:pt x="700" y="130"/>
                  <a:pt x="684" y="126"/>
                </a:cubicBezTo>
                <a:cubicBezTo>
                  <a:pt x="667" y="122"/>
                  <a:pt x="649" y="114"/>
                  <a:pt x="629" y="102"/>
                </a:cubicBezTo>
                <a:cubicBezTo>
                  <a:pt x="617" y="95"/>
                  <a:pt x="602" y="81"/>
                  <a:pt x="593" y="70"/>
                </a:cubicBezTo>
                <a:cubicBezTo>
                  <a:pt x="580" y="55"/>
                  <a:pt x="575" y="41"/>
                  <a:pt x="575" y="41"/>
                </a:cubicBezTo>
                <a:cubicBezTo>
                  <a:pt x="575" y="41"/>
                  <a:pt x="569" y="31"/>
                  <a:pt x="561" y="24"/>
                </a:cubicBezTo>
                <a:cubicBezTo>
                  <a:pt x="553" y="17"/>
                  <a:pt x="543" y="14"/>
                  <a:pt x="543" y="14"/>
                </a:cubicBezTo>
                <a:cubicBezTo>
                  <a:pt x="543" y="14"/>
                  <a:pt x="549" y="5"/>
                  <a:pt x="565" y="2"/>
                </a:cubicBezTo>
                <a:cubicBezTo>
                  <a:pt x="575" y="0"/>
                  <a:pt x="593" y="1"/>
                  <a:pt x="607" y="4"/>
                </a:cubicBezTo>
                <a:cubicBezTo>
                  <a:pt x="637" y="10"/>
                  <a:pt x="675" y="40"/>
                  <a:pt x="675" y="40"/>
                </a:cubicBezTo>
                <a:cubicBezTo>
                  <a:pt x="675" y="40"/>
                  <a:pt x="703" y="64"/>
                  <a:pt x="717" y="86"/>
                </a:cubicBezTo>
                <a:cubicBezTo>
                  <a:pt x="730" y="105"/>
                  <a:pt x="729" y="123"/>
                  <a:pt x="729" y="123"/>
                </a:cubicBezTo>
                <a:cubicBezTo>
                  <a:pt x="729" y="123"/>
                  <a:pt x="728" y="127"/>
                  <a:pt x="725" y="126"/>
                </a:cubicBezTo>
                <a:cubicBezTo>
                  <a:pt x="722" y="125"/>
                  <a:pt x="716" y="121"/>
                  <a:pt x="716" y="121"/>
                </a:cubicBezTo>
                <a:lnTo>
                  <a:pt x="622" y="4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599879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 autoUpdateAnimBg="0"/>
      <p:bldP spid="20490" grpId="0" autoUpdateAnimBg="0"/>
      <p:bldP spid="20491" grpId="0" autoUpdateAnimBg="0"/>
      <p:bldP spid="2049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6">
            <a:extLst>
              <a:ext uri="{FF2B5EF4-FFF2-40B4-BE49-F238E27FC236}">
                <a16:creationId xmlns:a16="http://schemas.microsoft.com/office/drawing/2014/main" id="{51848B18-821B-49D8-B050-840CDA55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71450"/>
            <a:ext cx="4186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>
              <a:buFontTx/>
              <a:buNone/>
            </a:pPr>
            <a:r>
              <a:rPr lang="zh-CN" altLang="en-US" sz="2400" b="1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涉案财物中心建设的主要任务</a:t>
            </a:r>
            <a:endParaRPr lang="en-US" altLang="zh-CN" sz="2400" b="1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7" name="Freeform 40">
            <a:extLst>
              <a:ext uri="{FF2B5EF4-FFF2-40B4-BE49-F238E27FC236}">
                <a16:creationId xmlns:a16="http://schemas.microsoft.com/office/drawing/2014/main" id="{2FC7DB1B-B800-4C04-95DA-03F5BEFDD235}"/>
              </a:ext>
            </a:extLst>
          </p:cNvPr>
          <p:cNvSpPr>
            <a:spLocks noEditPoints="1"/>
          </p:cNvSpPr>
          <p:nvPr/>
        </p:nvSpPr>
        <p:spPr bwMode="auto">
          <a:xfrm>
            <a:off x="415925" y="227013"/>
            <a:ext cx="198438" cy="393700"/>
          </a:xfrm>
          <a:custGeom>
            <a:avLst/>
            <a:gdLst>
              <a:gd name="T0" fmla="*/ 2147483646 w 579"/>
              <a:gd name="T1" fmla="*/ 2147483646 h 857"/>
              <a:gd name="T2" fmla="*/ 2147483646 w 579"/>
              <a:gd name="T3" fmla="*/ 2147483646 h 857"/>
              <a:gd name="T4" fmla="*/ 2147483646 w 579"/>
              <a:gd name="T5" fmla="*/ 2147483646 h 857"/>
              <a:gd name="T6" fmla="*/ 2147483646 w 579"/>
              <a:gd name="T7" fmla="*/ 2147483646 h 857"/>
              <a:gd name="T8" fmla="*/ 2147483646 w 579"/>
              <a:gd name="T9" fmla="*/ 2147483646 h 857"/>
              <a:gd name="T10" fmla="*/ 2147483646 w 579"/>
              <a:gd name="T11" fmla="*/ 2147483646 h 857"/>
              <a:gd name="T12" fmla="*/ 2147483646 w 579"/>
              <a:gd name="T13" fmla="*/ 2147483646 h 857"/>
              <a:gd name="T14" fmla="*/ 2147483646 w 579"/>
              <a:gd name="T15" fmla="*/ 2147483646 h 857"/>
              <a:gd name="T16" fmla="*/ 2147483646 w 579"/>
              <a:gd name="T17" fmla="*/ 2147483646 h 857"/>
              <a:gd name="T18" fmla="*/ 2147483646 w 579"/>
              <a:gd name="T19" fmla="*/ 2147483646 h 857"/>
              <a:gd name="T20" fmla="*/ 2147483646 w 579"/>
              <a:gd name="T21" fmla="*/ 2147483646 h 857"/>
              <a:gd name="T22" fmla="*/ 2147483646 w 579"/>
              <a:gd name="T23" fmla="*/ 2147483646 h 857"/>
              <a:gd name="T24" fmla="*/ 2147483646 w 579"/>
              <a:gd name="T25" fmla="*/ 2147483646 h 857"/>
              <a:gd name="T26" fmla="*/ 2147483646 w 579"/>
              <a:gd name="T27" fmla="*/ 2147483646 h 857"/>
              <a:gd name="T28" fmla="*/ 2147483646 w 579"/>
              <a:gd name="T29" fmla="*/ 2147483646 h 857"/>
              <a:gd name="T30" fmla="*/ 2147483646 w 579"/>
              <a:gd name="T31" fmla="*/ 2147483646 h 857"/>
              <a:gd name="T32" fmla="*/ 2147483646 w 579"/>
              <a:gd name="T33" fmla="*/ 2147483646 h 857"/>
              <a:gd name="T34" fmla="*/ 2147483646 w 579"/>
              <a:gd name="T35" fmla="*/ 2147483646 h 857"/>
              <a:gd name="T36" fmla="*/ 2147483646 w 579"/>
              <a:gd name="T37" fmla="*/ 2147483646 h 857"/>
              <a:gd name="T38" fmla="*/ 2147483646 w 579"/>
              <a:gd name="T39" fmla="*/ 2147483646 h 857"/>
              <a:gd name="T40" fmla="*/ 2147483646 w 579"/>
              <a:gd name="T41" fmla="*/ 2147483646 h 857"/>
              <a:gd name="T42" fmla="*/ 2147483646 w 579"/>
              <a:gd name="T43" fmla="*/ 2147483646 h 857"/>
              <a:gd name="T44" fmla="*/ 2147483646 w 579"/>
              <a:gd name="T45" fmla="*/ 2147483646 h 857"/>
              <a:gd name="T46" fmla="*/ 2147483646 w 579"/>
              <a:gd name="T47" fmla="*/ 2147483646 h 857"/>
              <a:gd name="T48" fmla="*/ 2147483646 w 579"/>
              <a:gd name="T49" fmla="*/ 2147483646 h 857"/>
              <a:gd name="T50" fmla="*/ 2147483646 w 579"/>
              <a:gd name="T51" fmla="*/ 2147483646 h 857"/>
              <a:gd name="T52" fmla="*/ 2147483646 w 579"/>
              <a:gd name="T53" fmla="*/ 2147483646 h 857"/>
              <a:gd name="T54" fmla="*/ 2147483646 w 579"/>
              <a:gd name="T55" fmla="*/ 2147483646 h 857"/>
              <a:gd name="T56" fmla="*/ 2147483646 w 579"/>
              <a:gd name="T57" fmla="*/ 2147483646 h 857"/>
              <a:gd name="T58" fmla="*/ 2147483646 w 579"/>
              <a:gd name="T59" fmla="*/ 2147483646 h 857"/>
              <a:gd name="T60" fmla="*/ 2147483646 w 579"/>
              <a:gd name="T61" fmla="*/ 2147483646 h 857"/>
              <a:gd name="T62" fmla="*/ 2147483646 w 579"/>
              <a:gd name="T63" fmla="*/ 2147483646 h 857"/>
              <a:gd name="T64" fmla="*/ 2147483646 w 579"/>
              <a:gd name="T65" fmla="*/ 2147483646 h 857"/>
              <a:gd name="T66" fmla="*/ 2147483646 w 579"/>
              <a:gd name="T67" fmla="*/ 2147483646 h 85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9"/>
              <a:gd name="T103" fmla="*/ 0 h 857"/>
              <a:gd name="T104" fmla="*/ 579 w 579"/>
              <a:gd name="T105" fmla="*/ 857 h 85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388" name="直接连接符 46">
            <a:extLst>
              <a:ext uri="{FF2B5EF4-FFF2-40B4-BE49-F238E27FC236}">
                <a16:creationId xmlns:a16="http://schemas.microsoft.com/office/drawing/2014/main" id="{F3C0BACB-C7D6-4C9F-BB44-55D9A9462E4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直接连接符 74">
            <a:extLst>
              <a:ext uri="{FF2B5EF4-FFF2-40B4-BE49-F238E27FC236}">
                <a16:creationId xmlns:a16="http://schemas.microsoft.com/office/drawing/2014/main" id="{B30E79A5-7B0F-4CAA-8562-666F17C46FC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9775" y="615950"/>
            <a:ext cx="74231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0" name="Rectangle 11">
            <a:extLst>
              <a:ext uri="{FF2B5EF4-FFF2-40B4-BE49-F238E27FC236}">
                <a16:creationId xmlns:a16="http://schemas.microsoft.com/office/drawing/2014/main" id="{71528418-057F-4DD2-8D60-287A42907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2944813"/>
            <a:ext cx="2470150" cy="192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6391" name="Rectangle 12">
            <a:extLst>
              <a:ext uri="{FF2B5EF4-FFF2-40B4-BE49-F238E27FC236}">
                <a16:creationId xmlns:a16="http://schemas.microsoft.com/office/drawing/2014/main" id="{E08FF057-40D2-4962-97F5-BD9B6A8BB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3273425"/>
            <a:ext cx="4776788" cy="19208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6392" name="Rectangle 13">
            <a:extLst>
              <a:ext uri="{FF2B5EF4-FFF2-40B4-BE49-F238E27FC236}">
                <a16:creationId xmlns:a16="http://schemas.microsoft.com/office/drawing/2014/main" id="{70ADC949-2EC5-4DDA-8828-DE027D817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3617913"/>
            <a:ext cx="7473950" cy="192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6393" name="Rectangle 14">
            <a:extLst>
              <a:ext uri="{FF2B5EF4-FFF2-40B4-BE49-F238E27FC236}">
                <a16:creationId xmlns:a16="http://schemas.microsoft.com/office/drawing/2014/main" id="{070353C5-D999-4433-9DB2-D89615962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3941763"/>
            <a:ext cx="5397500" cy="1920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16394" name="Rectangle 15">
            <a:extLst>
              <a:ext uri="{FF2B5EF4-FFF2-40B4-BE49-F238E27FC236}">
                <a16:creationId xmlns:a16="http://schemas.microsoft.com/office/drawing/2014/main" id="{02D520A6-41FF-4CD6-B316-AEB6D6227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4291013"/>
            <a:ext cx="3063875" cy="1920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grpSp>
        <p:nvGrpSpPr>
          <p:cNvPr id="2" name="组合 81">
            <a:extLst>
              <a:ext uri="{FF2B5EF4-FFF2-40B4-BE49-F238E27FC236}">
                <a16:creationId xmlns:a16="http://schemas.microsoft.com/office/drawing/2014/main" id="{999CAB3F-1CAE-4FA6-9434-D187604820C9}"/>
              </a:ext>
            </a:extLst>
          </p:cNvPr>
          <p:cNvGrpSpPr>
            <a:grpSpLocks/>
          </p:cNvGrpSpPr>
          <p:nvPr/>
        </p:nvGrpSpPr>
        <p:grpSpPr bwMode="auto">
          <a:xfrm>
            <a:off x="1851025" y="1862138"/>
            <a:ext cx="1274763" cy="1274762"/>
            <a:chOff x="0" y="0"/>
            <a:chExt cx="1684338" cy="1684337"/>
          </a:xfrm>
        </p:grpSpPr>
        <p:sp>
          <p:nvSpPr>
            <p:cNvPr id="25634" name="Freeform 6">
              <a:extLst>
                <a:ext uri="{FF2B5EF4-FFF2-40B4-BE49-F238E27FC236}">
                  <a16:creationId xmlns:a16="http://schemas.microsoft.com/office/drawing/2014/main" id="{4A8754B7-2D03-4C5A-A533-9570F66B22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684338" cy="1684337"/>
            </a:xfrm>
            <a:custGeom>
              <a:avLst/>
              <a:gdLst>
                <a:gd name="T0" fmla="*/ 2147483646 w 2222"/>
                <a:gd name="T1" fmla="*/ 0 h 2222"/>
                <a:gd name="T2" fmla="*/ 2147483646 w 2222"/>
                <a:gd name="T3" fmla="*/ 2147483646 h 2222"/>
                <a:gd name="T4" fmla="*/ 2147483646 w 2222"/>
                <a:gd name="T5" fmla="*/ 2147483646 h 2222"/>
                <a:gd name="T6" fmla="*/ 0 w 2222"/>
                <a:gd name="T7" fmla="*/ 2147483646 h 2222"/>
                <a:gd name="T8" fmla="*/ 2147483646 w 2222"/>
                <a:gd name="T9" fmla="*/ 0 h 2222"/>
                <a:gd name="T10" fmla="*/ 2147483646 w 2222"/>
                <a:gd name="T11" fmla="*/ 2147483646 h 2222"/>
                <a:gd name="T12" fmla="*/ 2147483646 w 2222"/>
                <a:gd name="T13" fmla="*/ 2147483646 h 2222"/>
                <a:gd name="T14" fmla="*/ 2147483646 w 2222"/>
                <a:gd name="T15" fmla="*/ 2147483646 h 2222"/>
                <a:gd name="T16" fmla="*/ 2147483646 w 2222"/>
                <a:gd name="T17" fmla="*/ 2147483646 h 2222"/>
                <a:gd name="T18" fmla="*/ 2147483646 w 2222"/>
                <a:gd name="T19" fmla="*/ 2147483646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22"/>
                <a:gd name="T31" fmla="*/ 0 h 2222"/>
                <a:gd name="T32" fmla="*/ 2222 w 2222"/>
                <a:gd name="T33" fmla="*/ 2222 h 2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22" h="2222">
                  <a:moveTo>
                    <a:pt x="1111" y="0"/>
                  </a:moveTo>
                  <a:cubicBezTo>
                    <a:pt x="1724" y="0"/>
                    <a:pt x="2222" y="497"/>
                    <a:pt x="2222" y="1111"/>
                  </a:cubicBezTo>
                  <a:cubicBezTo>
                    <a:pt x="2222" y="1724"/>
                    <a:pt x="1724" y="2222"/>
                    <a:pt x="1111" y="2222"/>
                  </a:cubicBezTo>
                  <a:cubicBezTo>
                    <a:pt x="497" y="2222"/>
                    <a:pt x="0" y="1724"/>
                    <a:pt x="0" y="1111"/>
                  </a:cubicBezTo>
                  <a:cubicBezTo>
                    <a:pt x="0" y="497"/>
                    <a:pt x="497" y="0"/>
                    <a:pt x="1111" y="0"/>
                  </a:cubicBezTo>
                  <a:close/>
                  <a:moveTo>
                    <a:pt x="1111" y="335"/>
                  </a:moveTo>
                  <a:cubicBezTo>
                    <a:pt x="1539" y="335"/>
                    <a:pt x="1886" y="683"/>
                    <a:pt x="1886" y="1111"/>
                  </a:cubicBezTo>
                  <a:cubicBezTo>
                    <a:pt x="1886" y="1539"/>
                    <a:pt x="1539" y="1887"/>
                    <a:pt x="1111" y="1887"/>
                  </a:cubicBezTo>
                  <a:cubicBezTo>
                    <a:pt x="682" y="1887"/>
                    <a:pt x="335" y="1539"/>
                    <a:pt x="335" y="1111"/>
                  </a:cubicBezTo>
                  <a:cubicBezTo>
                    <a:pt x="335" y="683"/>
                    <a:pt x="682" y="335"/>
                    <a:pt x="1111" y="3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5" name="TextBox 83">
              <a:extLst>
                <a:ext uri="{FF2B5EF4-FFF2-40B4-BE49-F238E27FC236}">
                  <a16:creationId xmlns:a16="http://schemas.microsoft.com/office/drawing/2014/main" id="{D72A5A17-8E83-42A5-9113-057288FD4D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43" y="452992"/>
              <a:ext cx="853993" cy="85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</a:rPr>
                <a:t>妥善</a:t>
              </a:r>
              <a:endParaRPr lang="en-US" altLang="zh-CN" sz="18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</a:rPr>
                <a:t>保管</a:t>
              </a:r>
              <a:endParaRPr lang="en-US" altLang="zh-CN" sz="18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" name="组合 84">
            <a:extLst>
              <a:ext uri="{FF2B5EF4-FFF2-40B4-BE49-F238E27FC236}">
                <a16:creationId xmlns:a16="http://schemas.microsoft.com/office/drawing/2014/main" id="{B97FA771-1867-4C89-88EF-86B96767F654}"/>
              </a:ext>
            </a:extLst>
          </p:cNvPr>
          <p:cNvGrpSpPr>
            <a:grpSpLocks/>
          </p:cNvGrpSpPr>
          <p:nvPr/>
        </p:nvGrpSpPr>
        <p:grpSpPr bwMode="auto">
          <a:xfrm>
            <a:off x="4144963" y="2190750"/>
            <a:ext cx="1274762" cy="1274763"/>
            <a:chOff x="0" y="0"/>
            <a:chExt cx="1684338" cy="1684337"/>
          </a:xfrm>
        </p:grpSpPr>
        <p:sp>
          <p:nvSpPr>
            <p:cNvPr id="25632" name="Freeform 7">
              <a:extLst>
                <a:ext uri="{FF2B5EF4-FFF2-40B4-BE49-F238E27FC236}">
                  <a16:creationId xmlns:a16="http://schemas.microsoft.com/office/drawing/2014/main" id="{B6AD7774-8DEF-48F6-9E09-A696E5465D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684338" cy="1684337"/>
            </a:xfrm>
            <a:custGeom>
              <a:avLst/>
              <a:gdLst>
                <a:gd name="T0" fmla="*/ 2147483646 w 2222"/>
                <a:gd name="T1" fmla="*/ 0 h 2222"/>
                <a:gd name="T2" fmla="*/ 2147483646 w 2222"/>
                <a:gd name="T3" fmla="*/ 2147483646 h 2222"/>
                <a:gd name="T4" fmla="*/ 2147483646 w 2222"/>
                <a:gd name="T5" fmla="*/ 2147483646 h 2222"/>
                <a:gd name="T6" fmla="*/ 0 w 2222"/>
                <a:gd name="T7" fmla="*/ 2147483646 h 2222"/>
                <a:gd name="T8" fmla="*/ 2147483646 w 2222"/>
                <a:gd name="T9" fmla="*/ 0 h 2222"/>
                <a:gd name="T10" fmla="*/ 2147483646 w 2222"/>
                <a:gd name="T11" fmla="*/ 2147483646 h 2222"/>
                <a:gd name="T12" fmla="*/ 2147483646 w 2222"/>
                <a:gd name="T13" fmla="*/ 2147483646 h 2222"/>
                <a:gd name="T14" fmla="*/ 2147483646 w 2222"/>
                <a:gd name="T15" fmla="*/ 2147483646 h 2222"/>
                <a:gd name="T16" fmla="*/ 2147483646 w 2222"/>
                <a:gd name="T17" fmla="*/ 2147483646 h 2222"/>
                <a:gd name="T18" fmla="*/ 2147483646 w 2222"/>
                <a:gd name="T19" fmla="*/ 2147483646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22"/>
                <a:gd name="T31" fmla="*/ 0 h 2222"/>
                <a:gd name="T32" fmla="*/ 2222 w 2222"/>
                <a:gd name="T33" fmla="*/ 2222 h 2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22" h="2222">
                  <a:moveTo>
                    <a:pt x="1111" y="0"/>
                  </a:moveTo>
                  <a:cubicBezTo>
                    <a:pt x="1725" y="0"/>
                    <a:pt x="2222" y="498"/>
                    <a:pt x="2222" y="1111"/>
                  </a:cubicBezTo>
                  <a:cubicBezTo>
                    <a:pt x="2222" y="1725"/>
                    <a:pt x="1725" y="2222"/>
                    <a:pt x="1111" y="2222"/>
                  </a:cubicBezTo>
                  <a:cubicBezTo>
                    <a:pt x="498" y="2222"/>
                    <a:pt x="0" y="1725"/>
                    <a:pt x="0" y="1111"/>
                  </a:cubicBezTo>
                  <a:cubicBezTo>
                    <a:pt x="0" y="498"/>
                    <a:pt x="498" y="0"/>
                    <a:pt x="1111" y="0"/>
                  </a:cubicBezTo>
                  <a:close/>
                  <a:moveTo>
                    <a:pt x="1111" y="336"/>
                  </a:moveTo>
                  <a:cubicBezTo>
                    <a:pt x="1540" y="336"/>
                    <a:pt x="1887" y="683"/>
                    <a:pt x="1887" y="1111"/>
                  </a:cubicBezTo>
                  <a:cubicBezTo>
                    <a:pt x="1887" y="1540"/>
                    <a:pt x="1540" y="1887"/>
                    <a:pt x="1111" y="1887"/>
                  </a:cubicBezTo>
                  <a:cubicBezTo>
                    <a:pt x="683" y="1887"/>
                    <a:pt x="336" y="1540"/>
                    <a:pt x="336" y="1111"/>
                  </a:cubicBezTo>
                  <a:cubicBezTo>
                    <a:pt x="336" y="683"/>
                    <a:pt x="683" y="336"/>
                    <a:pt x="1111" y="33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3" name="TextBox 86">
              <a:extLst>
                <a:ext uri="{FF2B5EF4-FFF2-40B4-BE49-F238E27FC236}">
                  <a16:creationId xmlns:a16="http://schemas.microsoft.com/office/drawing/2014/main" id="{1DEA5284-A43D-4E6B-800E-D38A40BDC7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795" y="387714"/>
              <a:ext cx="1328435" cy="772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</a:rPr>
                <a:t>规范清晰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chemeClr val="bg1"/>
                  </a:solidFill>
                  <a:latin typeface="微软雅黑" panose="020B0503020204020204" pitchFamily="34" charset="-122"/>
                </a:rPr>
                <a:t>管理</a:t>
              </a:r>
              <a:endParaRPr lang="en-US" altLang="zh-CN" sz="16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" name="组合 87">
            <a:extLst>
              <a:ext uri="{FF2B5EF4-FFF2-40B4-BE49-F238E27FC236}">
                <a16:creationId xmlns:a16="http://schemas.microsoft.com/office/drawing/2014/main" id="{FD265ACB-19D1-4F7A-8D82-D9513C7F79CA}"/>
              </a:ext>
            </a:extLst>
          </p:cNvPr>
          <p:cNvGrpSpPr>
            <a:grpSpLocks/>
          </p:cNvGrpSpPr>
          <p:nvPr/>
        </p:nvGrpSpPr>
        <p:grpSpPr bwMode="auto">
          <a:xfrm>
            <a:off x="6856413" y="2536825"/>
            <a:ext cx="1274762" cy="1273175"/>
            <a:chOff x="0" y="0"/>
            <a:chExt cx="1684338" cy="1682750"/>
          </a:xfrm>
        </p:grpSpPr>
        <p:sp>
          <p:nvSpPr>
            <p:cNvPr id="25630" name="Freeform 8">
              <a:extLst>
                <a:ext uri="{FF2B5EF4-FFF2-40B4-BE49-F238E27FC236}">
                  <a16:creationId xmlns:a16="http://schemas.microsoft.com/office/drawing/2014/main" id="{6EF6CA8E-B001-4F6A-A877-37F0A4519D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684338" cy="1682750"/>
            </a:xfrm>
            <a:custGeom>
              <a:avLst/>
              <a:gdLst>
                <a:gd name="T0" fmla="*/ 2147483646 w 2221"/>
                <a:gd name="T1" fmla="*/ 0 h 2222"/>
                <a:gd name="T2" fmla="*/ 2147483646 w 2221"/>
                <a:gd name="T3" fmla="*/ 2147483646 h 2222"/>
                <a:gd name="T4" fmla="*/ 2147483646 w 2221"/>
                <a:gd name="T5" fmla="*/ 2147483646 h 2222"/>
                <a:gd name="T6" fmla="*/ 0 w 2221"/>
                <a:gd name="T7" fmla="*/ 2147483646 h 2222"/>
                <a:gd name="T8" fmla="*/ 2147483646 w 2221"/>
                <a:gd name="T9" fmla="*/ 0 h 2222"/>
                <a:gd name="T10" fmla="*/ 2147483646 w 2221"/>
                <a:gd name="T11" fmla="*/ 2147483646 h 2222"/>
                <a:gd name="T12" fmla="*/ 2147483646 w 2221"/>
                <a:gd name="T13" fmla="*/ 2147483646 h 2222"/>
                <a:gd name="T14" fmla="*/ 2147483646 w 2221"/>
                <a:gd name="T15" fmla="*/ 2147483646 h 2222"/>
                <a:gd name="T16" fmla="*/ 2147483646 w 2221"/>
                <a:gd name="T17" fmla="*/ 2147483646 h 2222"/>
                <a:gd name="T18" fmla="*/ 2147483646 w 2221"/>
                <a:gd name="T19" fmla="*/ 2147483646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21"/>
                <a:gd name="T31" fmla="*/ 0 h 2222"/>
                <a:gd name="T32" fmla="*/ 2221 w 2221"/>
                <a:gd name="T33" fmla="*/ 2222 h 2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21" h="2222">
                  <a:moveTo>
                    <a:pt x="1110" y="0"/>
                  </a:moveTo>
                  <a:cubicBezTo>
                    <a:pt x="1724" y="0"/>
                    <a:pt x="2221" y="497"/>
                    <a:pt x="2221" y="1111"/>
                  </a:cubicBezTo>
                  <a:cubicBezTo>
                    <a:pt x="2221" y="1724"/>
                    <a:pt x="1724" y="2222"/>
                    <a:pt x="1110" y="2222"/>
                  </a:cubicBezTo>
                  <a:cubicBezTo>
                    <a:pt x="497" y="2222"/>
                    <a:pt x="0" y="1724"/>
                    <a:pt x="0" y="1111"/>
                  </a:cubicBezTo>
                  <a:cubicBezTo>
                    <a:pt x="0" y="497"/>
                    <a:pt x="497" y="0"/>
                    <a:pt x="1110" y="0"/>
                  </a:cubicBezTo>
                  <a:close/>
                  <a:moveTo>
                    <a:pt x="1110" y="335"/>
                  </a:moveTo>
                  <a:cubicBezTo>
                    <a:pt x="1539" y="335"/>
                    <a:pt x="1886" y="682"/>
                    <a:pt x="1886" y="1111"/>
                  </a:cubicBezTo>
                  <a:cubicBezTo>
                    <a:pt x="1886" y="1539"/>
                    <a:pt x="1539" y="1886"/>
                    <a:pt x="1110" y="1886"/>
                  </a:cubicBezTo>
                  <a:cubicBezTo>
                    <a:pt x="682" y="1886"/>
                    <a:pt x="335" y="1539"/>
                    <a:pt x="335" y="1111"/>
                  </a:cubicBezTo>
                  <a:cubicBezTo>
                    <a:pt x="335" y="682"/>
                    <a:pt x="682" y="335"/>
                    <a:pt x="1110" y="33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31" name="TextBox 89">
              <a:extLst>
                <a:ext uri="{FF2B5EF4-FFF2-40B4-BE49-F238E27FC236}">
                  <a16:creationId xmlns:a16="http://schemas.microsoft.com/office/drawing/2014/main" id="{E4E1857D-DE4B-40FD-BAA2-610441BC3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699" y="420849"/>
              <a:ext cx="1158993" cy="854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</a:rPr>
                <a:t>信息化</a:t>
              </a:r>
              <a:endParaRPr lang="en-US" altLang="zh-CN" sz="18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</a:rPr>
                <a:t> 管理</a:t>
              </a:r>
              <a:endParaRPr lang="en-US" altLang="zh-CN" sz="18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" name="组合 90">
            <a:extLst>
              <a:ext uri="{FF2B5EF4-FFF2-40B4-BE49-F238E27FC236}">
                <a16:creationId xmlns:a16="http://schemas.microsoft.com/office/drawing/2014/main" id="{4DF684E2-3E3F-4545-9D65-D3F64C3293A1}"/>
              </a:ext>
            </a:extLst>
          </p:cNvPr>
          <p:cNvGrpSpPr>
            <a:grpSpLocks/>
          </p:cNvGrpSpPr>
          <p:nvPr/>
        </p:nvGrpSpPr>
        <p:grpSpPr bwMode="auto">
          <a:xfrm>
            <a:off x="4778375" y="3941763"/>
            <a:ext cx="1274763" cy="1274762"/>
            <a:chOff x="0" y="0"/>
            <a:chExt cx="1684338" cy="1684337"/>
          </a:xfrm>
        </p:grpSpPr>
        <p:sp>
          <p:nvSpPr>
            <p:cNvPr id="25628" name="Freeform 9">
              <a:extLst>
                <a:ext uri="{FF2B5EF4-FFF2-40B4-BE49-F238E27FC236}">
                  <a16:creationId xmlns:a16="http://schemas.microsoft.com/office/drawing/2014/main" id="{63679D39-9788-4F84-9D4A-3283C7CE6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684338" cy="1684337"/>
            </a:xfrm>
            <a:custGeom>
              <a:avLst/>
              <a:gdLst>
                <a:gd name="T0" fmla="*/ 2147483646 w 2221"/>
                <a:gd name="T1" fmla="*/ 2147483646 h 2222"/>
                <a:gd name="T2" fmla="*/ 2147483646 w 2221"/>
                <a:gd name="T3" fmla="*/ 2147483646 h 2222"/>
                <a:gd name="T4" fmla="*/ 2147483646 w 2221"/>
                <a:gd name="T5" fmla="*/ 0 h 2222"/>
                <a:gd name="T6" fmla="*/ 0 w 2221"/>
                <a:gd name="T7" fmla="*/ 2147483646 h 2222"/>
                <a:gd name="T8" fmla="*/ 2147483646 w 2221"/>
                <a:gd name="T9" fmla="*/ 2147483646 h 2222"/>
                <a:gd name="T10" fmla="*/ 2147483646 w 2221"/>
                <a:gd name="T11" fmla="*/ 2147483646 h 2222"/>
                <a:gd name="T12" fmla="*/ 2147483646 w 2221"/>
                <a:gd name="T13" fmla="*/ 2147483646 h 2222"/>
                <a:gd name="T14" fmla="*/ 2147483646 w 2221"/>
                <a:gd name="T15" fmla="*/ 2147483646 h 2222"/>
                <a:gd name="T16" fmla="*/ 2147483646 w 2221"/>
                <a:gd name="T17" fmla="*/ 2147483646 h 2222"/>
                <a:gd name="T18" fmla="*/ 2147483646 w 2221"/>
                <a:gd name="T19" fmla="*/ 2147483646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21"/>
                <a:gd name="T31" fmla="*/ 0 h 2222"/>
                <a:gd name="T32" fmla="*/ 2221 w 2221"/>
                <a:gd name="T33" fmla="*/ 2222 h 2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21" h="2222">
                  <a:moveTo>
                    <a:pt x="1111" y="2222"/>
                  </a:moveTo>
                  <a:cubicBezTo>
                    <a:pt x="1724" y="2222"/>
                    <a:pt x="2221" y="1724"/>
                    <a:pt x="2221" y="1111"/>
                  </a:cubicBezTo>
                  <a:cubicBezTo>
                    <a:pt x="2221" y="497"/>
                    <a:pt x="1724" y="0"/>
                    <a:pt x="1111" y="0"/>
                  </a:cubicBezTo>
                  <a:cubicBezTo>
                    <a:pt x="497" y="0"/>
                    <a:pt x="0" y="497"/>
                    <a:pt x="0" y="1111"/>
                  </a:cubicBezTo>
                  <a:cubicBezTo>
                    <a:pt x="0" y="1724"/>
                    <a:pt x="497" y="2222"/>
                    <a:pt x="1111" y="2222"/>
                  </a:cubicBezTo>
                  <a:close/>
                  <a:moveTo>
                    <a:pt x="1111" y="1887"/>
                  </a:moveTo>
                  <a:cubicBezTo>
                    <a:pt x="1539" y="1887"/>
                    <a:pt x="1886" y="1539"/>
                    <a:pt x="1886" y="1111"/>
                  </a:cubicBezTo>
                  <a:cubicBezTo>
                    <a:pt x="1886" y="682"/>
                    <a:pt x="1539" y="335"/>
                    <a:pt x="1111" y="335"/>
                  </a:cubicBezTo>
                  <a:cubicBezTo>
                    <a:pt x="682" y="335"/>
                    <a:pt x="335" y="682"/>
                    <a:pt x="335" y="1111"/>
                  </a:cubicBezTo>
                  <a:cubicBezTo>
                    <a:pt x="335" y="1539"/>
                    <a:pt x="682" y="1887"/>
                    <a:pt x="1111" y="188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9" name="TextBox 92">
              <a:extLst>
                <a:ext uri="{FF2B5EF4-FFF2-40B4-BE49-F238E27FC236}">
                  <a16:creationId xmlns:a16="http://schemas.microsoft.com/office/drawing/2014/main" id="{089A15BA-57C7-4036-BA6F-0774D7980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01" y="466022"/>
              <a:ext cx="853995" cy="853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</a:rPr>
                <a:t>维护</a:t>
              </a:r>
              <a:endParaRPr lang="en-US" altLang="zh-CN" sz="18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</a:rPr>
                <a:t>权益</a:t>
              </a:r>
              <a:endParaRPr lang="en-US" altLang="zh-CN" sz="18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" name="组合 93">
            <a:extLst>
              <a:ext uri="{FF2B5EF4-FFF2-40B4-BE49-F238E27FC236}">
                <a16:creationId xmlns:a16="http://schemas.microsoft.com/office/drawing/2014/main" id="{FEE24657-9376-4598-88AB-10EFF9DB05A3}"/>
              </a:ext>
            </a:extLst>
          </p:cNvPr>
          <p:cNvGrpSpPr>
            <a:grpSpLocks/>
          </p:cNvGrpSpPr>
          <p:nvPr/>
        </p:nvGrpSpPr>
        <p:grpSpPr bwMode="auto">
          <a:xfrm>
            <a:off x="2446338" y="4291013"/>
            <a:ext cx="1273175" cy="1274762"/>
            <a:chOff x="0" y="0"/>
            <a:chExt cx="1682750" cy="1682750"/>
          </a:xfrm>
        </p:grpSpPr>
        <p:sp>
          <p:nvSpPr>
            <p:cNvPr id="25626" name="Freeform 10">
              <a:extLst>
                <a:ext uri="{FF2B5EF4-FFF2-40B4-BE49-F238E27FC236}">
                  <a16:creationId xmlns:a16="http://schemas.microsoft.com/office/drawing/2014/main" id="{1D2FA969-4D27-44AC-BA81-5C63D4923C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1682750" cy="1682750"/>
            </a:xfrm>
            <a:custGeom>
              <a:avLst/>
              <a:gdLst>
                <a:gd name="T0" fmla="*/ 2147483646 w 2222"/>
                <a:gd name="T1" fmla="*/ 2147483646 h 2222"/>
                <a:gd name="T2" fmla="*/ 2147483646 w 2222"/>
                <a:gd name="T3" fmla="*/ 2147483646 h 2222"/>
                <a:gd name="T4" fmla="*/ 2147483646 w 2222"/>
                <a:gd name="T5" fmla="*/ 0 h 2222"/>
                <a:gd name="T6" fmla="*/ 0 w 2222"/>
                <a:gd name="T7" fmla="*/ 2147483646 h 2222"/>
                <a:gd name="T8" fmla="*/ 2147483646 w 2222"/>
                <a:gd name="T9" fmla="*/ 2147483646 h 2222"/>
                <a:gd name="T10" fmla="*/ 2147483646 w 2222"/>
                <a:gd name="T11" fmla="*/ 2147483646 h 2222"/>
                <a:gd name="T12" fmla="*/ 2147483646 w 2222"/>
                <a:gd name="T13" fmla="*/ 2147483646 h 2222"/>
                <a:gd name="T14" fmla="*/ 2147483646 w 2222"/>
                <a:gd name="T15" fmla="*/ 2147483646 h 2222"/>
                <a:gd name="T16" fmla="*/ 2147483646 w 2222"/>
                <a:gd name="T17" fmla="*/ 2147483646 h 2222"/>
                <a:gd name="T18" fmla="*/ 2147483646 w 2222"/>
                <a:gd name="T19" fmla="*/ 2147483646 h 2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22"/>
                <a:gd name="T31" fmla="*/ 0 h 2222"/>
                <a:gd name="T32" fmla="*/ 2222 w 2222"/>
                <a:gd name="T33" fmla="*/ 2222 h 2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22" h="2222">
                  <a:moveTo>
                    <a:pt x="1111" y="2222"/>
                  </a:moveTo>
                  <a:cubicBezTo>
                    <a:pt x="1724" y="2222"/>
                    <a:pt x="2222" y="1724"/>
                    <a:pt x="2222" y="1111"/>
                  </a:cubicBezTo>
                  <a:cubicBezTo>
                    <a:pt x="2222" y="497"/>
                    <a:pt x="1724" y="0"/>
                    <a:pt x="1111" y="0"/>
                  </a:cubicBezTo>
                  <a:cubicBezTo>
                    <a:pt x="497" y="0"/>
                    <a:pt x="0" y="497"/>
                    <a:pt x="0" y="1111"/>
                  </a:cubicBezTo>
                  <a:cubicBezTo>
                    <a:pt x="0" y="1724"/>
                    <a:pt x="497" y="2222"/>
                    <a:pt x="1111" y="2222"/>
                  </a:cubicBezTo>
                  <a:close/>
                  <a:moveTo>
                    <a:pt x="1111" y="1887"/>
                  </a:moveTo>
                  <a:cubicBezTo>
                    <a:pt x="1539" y="1887"/>
                    <a:pt x="1887" y="1539"/>
                    <a:pt x="1887" y="1111"/>
                  </a:cubicBezTo>
                  <a:cubicBezTo>
                    <a:pt x="1887" y="683"/>
                    <a:pt x="1539" y="335"/>
                    <a:pt x="1111" y="335"/>
                  </a:cubicBezTo>
                  <a:cubicBezTo>
                    <a:pt x="682" y="335"/>
                    <a:pt x="335" y="683"/>
                    <a:pt x="335" y="1111"/>
                  </a:cubicBezTo>
                  <a:cubicBezTo>
                    <a:pt x="335" y="1539"/>
                    <a:pt x="682" y="1887"/>
                    <a:pt x="1111" y="18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7" name="TextBox 95">
              <a:extLst>
                <a:ext uri="{FF2B5EF4-FFF2-40B4-BE49-F238E27FC236}">
                  <a16:creationId xmlns:a16="http://schemas.microsoft.com/office/drawing/2014/main" id="{D4894495-D209-4431-92DA-CAB671B8C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864" y="382268"/>
              <a:ext cx="854253" cy="853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rgbClr val="333333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</a:rPr>
                <a:t>加强</a:t>
              </a:r>
              <a:endParaRPr lang="en-US" altLang="zh-CN" sz="18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微软雅黑" panose="020B0503020204020204" pitchFamily="34" charset="-122"/>
                </a:rPr>
                <a:t>监督</a:t>
              </a:r>
              <a:endParaRPr lang="en-US" altLang="zh-CN" sz="180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410" name="等腰三角形 1">
            <a:extLst>
              <a:ext uri="{FF2B5EF4-FFF2-40B4-BE49-F238E27FC236}">
                <a16:creationId xmlns:a16="http://schemas.microsoft.com/office/drawing/2014/main" id="{372EE2D1-AB3C-42AC-97C6-C21417740C31}"/>
              </a:ext>
            </a:extLst>
          </p:cNvPr>
          <p:cNvSpPr>
            <a:spLocks/>
          </p:cNvSpPr>
          <p:nvPr/>
        </p:nvSpPr>
        <p:spPr bwMode="auto">
          <a:xfrm flipV="1">
            <a:off x="1766888" y="1736725"/>
            <a:ext cx="1427162" cy="133350"/>
          </a:xfrm>
          <a:custGeom>
            <a:avLst/>
            <a:gdLst>
              <a:gd name="T0" fmla="*/ 30462 w 2313967"/>
              <a:gd name="T1" fmla="*/ 0 h 288032"/>
              <a:gd name="T2" fmla="*/ 38659 w 2313967"/>
              <a:gd name="T3" fmla="*/ 2127 h 288032"/>
              <a:gd name="T4" fmla="*/ 127366 w 2313967"/>
              <a:gd name="T5" fmla="*/ 2127 h 288032"/>
              <a:gd name="T6" fmla="*/ 127366 w 2313967"/>
              <a:gd name="T7" fmla="*/ 2836 h 288032"/>
              <a:gd name="T8" fmla="*/ 41392 w 2313967"/>
              <a:gd name="T9" fmla="*/ 2836 h 288032"/>
              <a:gd name="T10" fmla="*/ 19531 w 2313967"/>
              <a:gd name="T11" fmla="*/ 2836 h 288032"/>
              <a:gd name="T12" fmla="*/ 0 w 2313967"/>
              <a:gd name="T13" fmla="*/ 2836 h 288032"/>
              <a:gd name="T14" fmla="*/ 0 w 2313967"/>
              <a:gd name="T15" fmla="*/ 2127 h 288032"/>
              <a:gd name="T16" fmla="*/ 22263 w 2313967"/>
              <a:gd name="T17" fmla="*/ 2127 h 288032"/>
              <a:gd name="T18" fmla="*/ 30462 w 2313967"/>
              <a:gd name="T19" fmla="*/ 0 h 2880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13967"/>
              <a:gd name="T31" fmla="*/ 0 h 288032"/>
              <a:gd name="T32" fmla="*/ 2313967 w 2313967"/>
              <a:gd name="T33" fmla="*/ 288032 h 2880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lnTo>
                  <a:pt x="5534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1" name="TextBox 97">
            <a:extLst>
              <a:ext uri="{FF2B5EF4-FFF2-40B4-BE49-F238E27FC236}">
                <a16:creationId xmlns:a16="http://schemas.microsoft.com/office/drawing/2014/main" id="{4050D62D-81BE-4055-85BC-14BF08627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77925"/>
            <a:ext cx="1674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>
                <a:latin typeface="微软雅黑" panose="020B0503020204020204" pitchFamily="34" charset="-122"/>
                <a:sym typeface="微软雅黑" panose="020B0503020204020204" pitchFamily="34" charset="-122"/>
              </a:rPr>
              <a:t>妥善保管被扣押的涉案财物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12" name="等腰三角形 1">
            <a:extLst>
              <a:ext uri="{FF2B5EF4-FFF2-40B4-BE49-F238E27FC236}">
                <a16:creationId xmlns:a16="http://schemas.microsoft.com/office/drawing/2014/main" id="{992F682A-6EA8-4375-8502-60FEE52CBCB2}"/>
              </a:ext>
            </a:extLst>
          </p:cNvPr>
          <p:cNvSpPr>
            <a:spLocks/>
          </p:cNvSpPr>
          <p:nvPr/>
        </p:nvSpPr>
        <p:spPr bwMode="auto">
          <a:xfrm flipV="1">
            <a:off x="4005263" y="2092325"/>
            <a:ext cx="1427162" cy="131763"/>
          </a:xfrm>
          <a:custGeom>
            <a:avLst/>
            <a:gdLst>
              <a:gd name="T0" fmla="*/ 30462 w 2313967"/>
              <a:gd name="T1" fmla="*/ 0 h 288032"/>
              <a:gd name="T2" fmla="*/ 38659 w 2313967"/>
              <a:gd name="T3" fmla="*/ 1980 h 288032"/>
              <a:gd name="T4" fmla="*/ 127366 w 2313967"/>
              <a:gd name="T5" fmla="*/ 1980 h 288032"/>
              <a:gd name="T6" fmla="*/ 127366 w 2313967"/>
              <a:gd name="T7" fmla="*/ 2640 h 288032"/>
              <a:gd name="T8" fmla="*/ 41392 w 2313967"/>
              <a:gd name="T9" fmla="*/ 2640 h 288032"/>
              <a:gd name="T10" fmla="*/ 19531 w 2313967"/>
              <a:gd name="T11" fmla="*/ 2640 h 288032"/>
              <a:gd name="T12" fmla="*/ 0 w 2313967"/>
              <a:gd name="T13" fmla="*/ 2640 h 288032"/>
              <a:gd name="T14" fmla="*/ 0 w 2313967"/>
              <a:gd name="T15" fmla="*/ 1980 h 288032"/>
              <a:gd name="T16" fmla="*/ 22263 w 2313967"/>
              <a:gd name="T17" fmla="*/ 1980 h 288032"/>
              <a:gd name="T18" fmla="*/ 30462 w 2313967"/>
              <a:gd name="T19" fmla="*/ 0 h 2880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13967"/>
              <a:gd name="T31" fmla="*/ 0 h 288032"/>
              <a:gd name="T32" fmla="*/ 2313967 w 2313967"/>
              <a:gd name="T33" fmla="*/ 288032 h 2880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lnTo>
                  <a:pt x="5534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3" name="TextBox 99">
            <a:extLst>
              <a:ext uri="{FF2B5EF4-FFF2-40B4-BE49-F238E27FC236}">
                <a16:creationId xmlns:a16="http://schemas.microsoft.com/office/drawing/2014/main" id="{1EC6485D-1B53-4C63-AAD6-EFDA25F39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1106488"/>
            <a:ext cx="1676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>
                <a:latin typeface="微软雅黑" panose="020B0503020204020204" pitchFamily="34" charset="-122"/>
                <a:sym typeface="微软雅黑" panose="020B0503020204020204" pitchFamily="34" charset="-122"/>
              </a:rPr>
              <a:t>利用条码、实物图片上传等手段，达到涉案财物管理的规范化、明晰化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14" name="等腰三角形 1">
            <a:extLst>
              <a:ext uri="{FF2B5EF4-FFF2-40B4-BE49-F238E27FC236}">
                <a16:creationId xmlns:a16="http://schemas.microsoft.com/office/drawing/2014/main" id="{4C30C48C-EE11-4671-A664-CAE4EAEF2CDD}"/>
              </a:ext>
            </a:extLst>
          </p:cNvPr>
          <p:cNvSpPr>
            <a:spLocks/>
          </p:cNvSpPr>
          <p:nvPr/>
        </p:nvSpPr>
        <p:spPr bwMode="auto">
          <a:xfrm flipV="1">
            <a:off x="6748463" y="2446338"/>
            <a:ext cx="1427162" cy="133350"/>
          </a:xfrm>
          <a:custGeom>
            <a:avLst/>
            <a:gdLst>
              <a:gd name="T0" fmla="*/ 30462 w 2313967"/>
              <a:gd name="T1" fmla="*/ 0 h 288032"/>
              <a:gd name="T2" fmla="*/ 38659 w 2313967"/>
              <a:gd name="T3" fmla="*/ 2127 h 288032"/>
              <a:gd name="T4" fmla="*/ 127366 w 2313967"/>
              <a:gd name="T5" fmla="*/ 2127 h 288032"/>
              <a:gd name="T6" fmla="*/ 127366 w 2313967"/>
              <a:gd name="T7" fmla="*/ 2836 h 288032"/>
              <a:gd name="T8" fmla="*/ 41392 w 2313967"/>
              <a:gd name="T9" fmla="*/ 2836 h 288032"/>
              <a:gd name="T10" fmla="*/ 19531 w 2313967"/>
              <a:gd name="T11" fmla="*/ 2836 h 288032"/>
              <a:gd name="T12" fmla="*/ 0 w 2313967"/>
              <a:gd name="T13" fmla="*/ 2836 h 288032"/>
              <a:gd name="T14" fmla="*/ 0 w 2313967"/>
              <a:gd name="T15" fmla="*/ 2127 h 288032"/>
              <a:gd name="T16" fmla="*/ 22263 w 2313967"/>
              <a:gd name="T17" fmla="*/ 2127 h 288032"/>
              <a:gd name="T18" fmla="*/ 30462 w 2313967"/>
              <a:gd name="T19" fmla="*/ 0 h 2880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13967"/>
              <a:gd name="T31" fmla="*/ 0 h 288032"/>
              <a:gd name="T32" fmla="*/ 2313967 w 2313967"/>
              <a:gd name="T33" fmla="*/ 288032 h 2880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lnTo>
                  <a:pt x="5534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5" name="TextBox 101">
            <a:extLst>
              <a:ext uri="{FF2B5EF4-FFF2-40B4-BE49-F238E27FC236}">
                <a16:creationId xmlns:a16="http://schemas.microsoft.com/office/drawing/2014/main" id="{4C0E4C0F-D1A2-4929-A2F0-9A028E6ED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388" y="1412875"/>
            <a:ext cx="167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>
                <a:latin typeface="微软雅黑" panose="020B0503020204020204" pitchFamily="34" charset="-122"/>
                <a:sym typeface="微软雅黑" panose="020B0503020204020204" pitchFamily="34" charset="-122"/>
              </a:rPr>
              <a:t>完善公安机关网上办案系统，实现对涉案财物的信息化管理</a:t>
            </a:r>
            <a:endParaRPr lang="zh-CN" altLang="en-US" sz="1400">
              <a:latin typeface="微软雅黑" panose="020B0503020204020204" pitchFamily="34" charset="-122"/>
            </a:endParaRPr>
          </a:p>
        </p:txBody>
      </p:sp>
      <p:sp>
        <p:nvSpPr>
          <p:cNvPr id="16416" name="等腰三角形 1">
            <a:extLst>
              <a:ext uri="{FF2B5EF4-FFF2-40B4-BE49-F238E27FC236}">
                <a16:creationId xmlns:a16="http://schemas.microsoft.com/office/drawing/2014/main" id="{F7961296-140B-4AD1-82AF-DBDA97AF18C2}"/>
              </a:ext>
            </a:extLst>
          </p:cNvPr>
          <p:cNvSpPr>
            <a:spLocks/>
          </p:cNvSpPr>
          <p:nvPr/>
        </p:nvSpPr>
        <p:spPr bwMode="auto">
          <a:xfrm>
            <a:off x="4714875" y="5216525"/>
            <a:ext cx="1427163" cy="133350"/>
          </a:xfrm>
          <a:custGeom>
            <a:avLst/>
            <a:gdLst>
              <a:gd name="T0" fmla="*/ 30462 w 2313967"/>
              <a:gd name="T1" fmla="*/ 0 h 288032"/>
              <a:gd name="T2" fmla="*/ 38659 w 2313967"/>
              <a:gd name="T3" fmla="*/ 2127 h 288032"/>
              <a:gd name="T4" fmla="*/ 127367 w 2313967"/>
              <a:gd name="T5" fmla="*/ 2127 h 288032"/>
              <a:gd name="T6" fmla="*/ 127367 w 2313967"/>
              <a:gd name="T7" fmla="*/ 2836 h 288032"/>
              <a:gd name="T8" fmla="*/ 41392 w 2313967"/>
              <a:gd name="T9" fmla="*/ 2836 h 288032"/>
              <a:gd name="T10" fmla="*/ 19531 w 2313967"/>
              <a:gd name="T11" fmla="*/ 2836 h 288032"/>
              <a:gd name="T12" fmla="*/ 0 w 2313967"/>
              <a:gd name="T13" fmla="*/ 2836 h 288032"/>
              <a:gd name="T14" fmla="*/ 0 w 2313967"/>
              <a:gd name="T15" fmla="*/ 2127 h 288032"/>
              <a:gd name="T16" fmla="*/ 22263 w 2313967"/>
              <a:gd name="T17" fmla="*/ 2127 h 288032"/>
              <a:gd name="T18" fmla="*/ 30462 w 2313967"/>
              <a:gd name="T19" fmla="*/ 0 h 2880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13967"/>
              <a:gd name="T31" fmla="*/ 0 h 288032"/>
              <a:gd name="T32" fmla="*/ 2313967 w 2313967"/>
              <a:gd name="T33" fmla="*/ 288032 h 2880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lnTo>
                  <a:pt x="5534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7" name="TextBox 103">
            <a:extLst>
              <a:ext uri="{FF2B5EF4-FFF2-40B4-BE49-F238E27FC236}">
                <a16:creationId xmlns:a16="http://schemas.microsoft.com/office/drawing/2014/main" id="{37343F68-7A8E-4577-857E-E58808A48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4388" y="5381625"/>
            <a:ext cx="16748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>
                <a:latin typeface="微软雅黑" panose="020B0503020204020204" pitchFamily="34" charset="-122"/>
                <a:sym typeface="微软雅黑" panose="020B0503020204020204" pitchFamily="34" charset="-122"/>
              </a:rPr>
              <a:t>维护公民合法权益，进一步推进公安机关执法规范化建设</a:t>
            </a:r>
            <a:endParaRPr lang="zh-CN" altLang="en-US" sz="1400">
              <a:latin typeface="微软雅黑" panose="020B0503020204020204" pitchFamily="34" charset="-122"/>
            </a:endParaRPr>
          </a:p>
        </p:txBody>
      </p:sp>
      <p:sp>
        <p:nvSpPr>
          <p:cNvPr id="16418" name="等腰三角形 1">
            <a:extLst>
              <a:ext uri="{FF2B5EF4-FFF2-40B4-BE49-F238E27FC236}">
                <a16:creationId xmlns:a16="http://schemas.microsoft.com/office/drawing/2014/main" id="{B3E2868D-3BDC-4DB6-BDFF-728370E121DE}"/>
              </a:ext>
            </a:extLst>
          </p:cNvPr>
          <p:cNvSpPr>
            <a:spLocks/>
          </p:cNvSpPr>
          <p:nvPr/>
        </p:nvSpPr>
        <p:spPr bwMode="auto">
          <a:xfrm>
            <a:off x="2381250" y="5503863"/>
            <a:ext cx="1427163" cy="133350"/>
          </a:xfrm>
          <a:custGeom>
            <a:avLst/>
            <a:gdLst>
              <a:gd name="T0" fmla="*/ 30462 w 2313967"/>
              <a:gd name="T1" fmla="*/ 0 h 288032"/>
              <a:gd name="T2" fmla="*/ 38659 w 2313967"/>
              <a:gd name="T3" fmla="*/ 2127 h 288032"/>
              <a:gd name="T4" fmla="*/ 127367 w 2313967"/>
              <a:gd name="T5" fmla="*/ 2127 h 288032"/>
              <a:gd name="T6" fmla="*/ 127367 w 2313967"/>
              <a:gd name="T7" fmla="*/ 2836 h 288032"/>
              <a:gd name="T8" fmla="*/ 41392 w 2313967"/>
              <a:gd name="T9" fmla="*/ 2836 h 288032"/>
              <a:gd name="T10" fmla="*/ 19531 w 2313967"/>
              <a:gd name="T11" fmla="*/ 2836 h 288032"/>
              <a:gd name="T12" fmla="*/ 0 w 2313967"/>
              <a:gd name="T13" fmla="*/ 2836 h 288032"/>
              <a:gd name="T14" fmla="*/ 0 w 2313967"/>
              <a:gd name="T15" fmla="*/ 2127 h 288032"/>
              <a:gd name="T16" fmla="*/ 22263 w 2313967"/>
              <a:gd name="T17" fmla="*/ 2127 h 288032"/>
              <a:gd name="T18" fmla="*/ 30462 w 2313967"/>
              <a:gd name="T19" fmla="*/ 0 h 28803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13967"/>
              <a:gd name="T31" fmla="*/ 0 h 288032"/>
              <a:gd name="T32" fmla="*/ 2313967 w 2313967"/>
              <a:gd name="T33" fmla="*/ 288032 h 28803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13967" h="288032">
                <a:moveTo>
                  <a:pt x="553417" y="0"/>
                </a:moveTo>
                <a:lnTo>
                  <a:pt x="702355" y="216024"/>
                </a:lnTo>
                <a:lnTo>
                  <a:pt x="2313967" y="216024"/>
                </a:lnTo>
                <a:lnTo>
                  <a:pt x="2313967" y="288032"/>
                </a:lnTo>
                <a:lnTo>
                  <a:pt x="752001" y="288032"/>
                </a:lnTo>
                <a:lnTo>
                  <a:pt x="354833" y="288032"/>
                </a:lnTo>
                <a:lnTo>
                  <a:pt x="0" y="288032"/>
                </a:lnTo>
                <a:lnTo>
                  <a:pt x="0" y="216024"/>
                </a:lnTo>
                <a:lnTo>
                  <a:pt x="404479" y="216024"/>
                </a:lnTo>
                <a:lnTo>
                  <a:pt x="5534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19" name="TextBox 105">
            <a:extLst>
              <a:ext uri="{FF2B5EF4-FFF2-40B4-BE49-F238E27FC236}">
                <a16:creationId xmlns:a16="http://schemas.microsoft.com/office/drawing/2014/main" id="{9BCAC563-B60A-4D20-88E9-676396073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5667375"/>
            <a:ext cx="167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400">
                <a:latin typeface="微软雅黑" panose="020B0503020204020204" pitchFamily="34" charset="-122"/>
                <a:sym typeface="微软雅黑" panose="020B0503020204020204" pitchFamily="34" charset="-122"/>
              </a:rPr>
              <a:t>加强纪检、监察、督察、法制、审计等部门对涉案财物管理的监督</a:t>
            </a:r>
            <a:endParaRPr lang="zh-CN" altLang="en-US" sz="140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" tmFilter="0,0; .5, 1; 1, 1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98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8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78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8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28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8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8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58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8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38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88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38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88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18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68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918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68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980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90" grpId="0" animBg="1" autoUpdateAnimBg="0"/>
      <p:bldP spid="16391" grpId="0" animBg="1" autoUpdateAnimBg="0"/>
      <p:bldP spid="16392" grpId="0" animBg="1" autoUpdateAnimBg="0"/>
      <p:bldP spid="16393" grpId="0" animBg="1" autoUpdateAnimBg="0"/>
      <p:bldP spid="16394" grpId="0" animBg="1" autoUpdateAnimBg="0"/>
      <p:bldP spid="16411" grpId="0" autoUpdateAnimBg="0"/>
      <p:bldP spid="16413" grpId="0" autoUpdateAnimBg="0"/>
      <p:bldP spid="16415" grpId="0" autoUpdateAnimBg="0"/>
      <p:bldP spid="16417" grpId="0" autoUpdateAnimBg="0"/>
      <p:bldP spid="1641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970BA6D-92C9-4198-87D4-2E0279C4EA5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DZ9MklXycpPzyoAADNOAAAXAAAAdW5pdmVyc2FsL3VuaXZlcnNhbC5wbmftfHlUU9e3P23t12pR24oVFaEgGCIBvoCKICStiDIokyKEKS0hUmWSIEIgEDuIikAYg1YgZXJgSgkyhCHpIITkAkEtkwxRQ4gSBklIQghJXoJzn/2t73rv+9Z6v7f8g0XOPfee/dmfvc/e+9x7z73o4XZwzerNqzU0NNY4O+330tBYkaKh8f7kR/9QHflyFWKL6t97MV4H92nU9Og8UTVWhH51+CsNjVr8x0vffKhqrzrlBI/R0Fj7h/rvPXrUjRANjcOdzvu/OhofND0ahY+Ig0NPBa03P7vxy9/XH87UJl6GWl2z8/r+E88fNS767dz1kcvZH7U+vPj5Zx8Vp67aZ7H75zXv3fk8+OzZjxzLtPwuCWWBf0gJfX2J/fZ1oROncQOKAAbIqm6A2CYuGpLY8G3DWBjGkAFM/sSdVYSZuFJ3nZi8OILHLSFV0DS2704oOg19kkzA1Ggzfz+5fEy8bWtvJ8ZifqqORTB5X3XgF9iT73suFStlNKWJj/qMr2l3V7Xd9u9U/3Zzty3OXxoHwcAbl89FPPkxyMt0+SyllsNBY+W5kVCo8Ap6k4wnW6eh8etoibbtvtTv7k08a6G3tffKJWylHXHhNqhgMOiPUeN/QGVDLOqvcVRhIXrUvonJSRzPOtgzoJz0ofmZ0SLiODLiwJPzsKWHaHgk7Vs4SNb2hGdKJxeYu57X5WUmtfqyQzU0ziJPqUZ2RSzerRtom4llFVa1LfaRoC28osQeb37ddKTWBzgBCIcOelCuwaCvwz74gNdov/i4lLtoniJpm02yPnO3iH7mSlISZwt7DyJutt0jqK7WDBDERsLm669GRC0O5rf3AgiFQIjcgkA0ajenc1S2vsxI3+DAz6ks+JoqyCPZmW8lNN5r8W/vbV5wAudaHscMX3pCRvWgAs4g4CAjeP1UJMVfNTCRH2yEwAtQGBlq9MwdS5fik0P6Wg4qdm621Acbox/ZuD3y+qRtCmW+F2GNFtj0A2SsPcHU/RhbNiaBxiWOM8tqIQjz2bgAx0xWzPvS/kaqCFs4EhW5BdTGaaidLqaf8Q+qCjZG8MRYaI3hYh1MVicc9prnNmChIdLB3UBHs/SySVQH2S4UmO7wdh7a7vhnk98JSjile09PtbwKv6vR3FSSw4It3sFDG4kjSpxSgqM9mEONhluJt8SV7mlRK+HPf//b1khCI2/XrmSF0HYTqVYH2Q/wsVPmevRanixPRJeA+Rny2/Gm3jLGdF6V9QwO7AM+JssAejK5UDSkj/WpSuOxEaY/wwAEtwHrgDhgH4Lj7+SdTHK0gfUYMzunPvwqi54Ab4Cc7kiQ2nUk8YQFX2bE1hFH4qi69EzZlg979em7+9vWxFVqM2fvMmKsyiCb8LG5hjY3WWQ7sZYh2INsp1eHhQA86WWUcpGkTFDEQlliwOQUOXwqdORgJEDWcSekx9IVQilKbJURW1V3a8QHykJ2zx2X5dpTZiGALeClD5Bn4kfgBNkWIOqP0R0paD1g4FvoBM++kSfKGRZggtYhW+zoQ2dUYsDZHXMZ8gkM8wySzeHXEucSuiQ/32c5VgQby4KoDXX42tkRnHi0O3MK2fWDb7569iXGlrZ7uF1D390g9Vn01ErLYRScXYMchbBWwd1+72Dcz8yhVDW2miKun2bykEQkvF8PdHaI7WtOHk1ADIl7kS2HVdr7uc5Z1sw7S2shJ7wKQjBut84XHMLfNRzm3cZiWechrGlgmsye+7hIBWBmkLVgSwyVA1OhmKo8LpVApF+Him7ymEUj0Aww0Ry4oX3uT0HD1TPWl4pbI+kbbKWXifIRqpnjge/WD+1uTGcJN2/mc/lTViQil7Uv6BIlaWpbR8ENcUyWzkCzNjOiVGuz1z4UO79QvzSAucgnfqOamvYteY3Z3BWnMLG/7pkDVo34EXgrsAWHMtYDBQWml4r0EfjpfklLAIwPaQzE2eskhPPlI2Ut3pqmQFZ97AkrZv5IQ66XEXDEuLyVkXzwm5zhOreaZnhU/mdfJ+llTecT8ciuBJ8h1n00gk8vmt5G5IlrSVyeQ6S/Liei6Wq7x+q8Ob9uuh2RkrS0xAu1N2LGp4/vymXVhbee6YBuQ4TCAJNpg+GM7Fgw/6iM4tQAp2XEDC9KN/PXACipLSDEzMSFX0UyankNOvzmcFXUGyz1l211sPlts9KLmNNdVQc5KpAOHsfqNKabrDJw7BrcTmZFDy8m54O+46/vLBipIel0CgqWtqLDkaPDp9Lae5uCv6W4FeVo7aPcDZ0yaeTKCuU8Ya5jqd1m8mFCYLl282RyP0HmBxNfSi2ewsn3nkO39y4+s8kcJmgl2EEVlvTaGYLJnzqFhSJ6Akf4zZS1wG8TK0a0CLCcCT4ySudi7NYhyaKMKM0ZNtvrgNbh+MYEwEF02shaVaTGR1ZrM52PReopJ4tyerir7gv2W4C+BnI6out/G6TveQKs8u/fKslLSsu5XTtVovLeTkGVNVUX9Pt5neGFxd06SIvcfV8Mp/HMUR41mi6e2e8bAR2zqzfzjxdWEUVkNwIXSaUesthZY2cbAgsD6C1LdmY7UgyMehc29USX6WzhjxFaAjW5PHsYr/Rp13SpNpPMDdtGDB22m4WbE/Go2rHZQfeie1y+uZ4wtmj2JGzjzdRiEZU+YNMxBZPpsu9F0zja9LmJWjxnk0xb+J5KI1ZkmTaTcX8P2J/JOOa2Vogh4BtP3CaHM8gFP6ajgPV3CnJ5P0ZAtoDikS21kGGeokMwhaNEjv+IngLx8Ujo/GAkoEpFgpG07PJseht1X+hScqGWSemtTYBA6vs5h5KuBeaItUw5yZUy32TWgYdWq69XToVGSOMH8PbDeE73NJDE5ed+xUlukVFWqXIWDds9sYtAOgjOHqaHfUHEE5Wt/R1htvR8VOnCJoLssEUO6WBtg2jRf5Zn0Me3NbsfF96dyZ07zkYWVtFGVqpiY9Cok8Xt7uYt7Rp0QKKnmkctjhanf9T64Hr3v9JaoQoup0rUaUVDA+TyLzWDBO3myXOaqt9n75Vqq7P7Hs9UfXVzffm/qXnW2U48iAx1t5u7PZTjDsVsN8iGZ17JHPLoTgM8NFWGPPRAncOH7rnDkninPfaP8xjhnWk3jh88qMb4z+/0lh6sjHN7z3F/0OWuCyfPnF7WYP0nnz7x6s7ICP5I5QjvGxgEVgzd8Vwe7Mv9Za679touS1514cLpmy8Geu/TLLO+qcfGKeqa6AuDu+U/bd3a/omK9BX79zcfrStdVv/y2QtO+e+E/LuFTHSuwy38UbdSD/t0qp6UNE3xaZv0DiXFt5tkuGSc0EFk7KJDZE4vcXTOgT4E2iRj/gQLOoRepXP/4KuhMmCS0TgEvLXrC7qZ8PpLUOMLMWlRW1qqdGT6mMfF52ew2+mZL4Flcty9m7rGK5zBpzvPoBNf6WijqLpEGAowKtVqnjyDbnm9A+JKKF9iIfDQxceF9UGtdooFDo/utRUZsBvwerxjmDH9uuw61dkZpn0WHSiy2TmzlsKRwlcM6eD6zzFOhd/MsGg+Wt6LashpyX8D2E+3a8ttOwaZjuUenXNlrw16JG97tPoyM+YxsBba7nVwR8uddfwrkGk7Av+uJ9bsyOpzOu6v8+Z94jM6YVIbeQUg7NOn57wFhDbF5e/GG6/4O3hrwef2ZYBeuQqdWLHzItI1Nm3g7UL4mRzn1yx9fcfhR4NeWzmxbx19znY8/pVPoZduuuTsaThKj9/6dpSymRZSa9u2t8p1Wgs+/9bBtLf5mP5NDxBQrpP9NrjIqpghtNNb1fbkWnIz38o8p+T03/QgTfz/pqcUcPy70SxvMvVtiv7iaE8f/LBuDM5pZzmssz+qq/JW/l9houCWpZUh8LWMN/iug8CPn+5L++vJibNtkg9RAAQ9dd7wrzjW2T39Et78n+ah8A89xdOposQZ8KV8JAHZUwssvTLVlW1g37H5a9Z5H3ZZMGt3nBPn/F+Pg+gYqbiRliR+XIqn/goeVy9qpchu+g4kBj0kesPrYjAPvlvZEzSX6tP6q71kJEa8wMGz4fymbCT1Ylkvpq8yKFasti6FK2XIW8X1JHulHYvhyHWPZKFtal5BGQk4YHHr0OocLQPw4QwLa/jvI3HspFDJWOJsIamImItcZz/fK+X5+2iCUzKsXqlmnV+h7aKbvPBQOBzT5zEWSfjesBElj+Yegk7w9fnpZfsZu5FDzUfhZsCGvQAXiUCqamRDBK+pw5bRHz2eLNDuIMeSITL/yJwQIhAc3sbmQukxu7Lp2fSdBDz6hGoZGmxHRNe9IpZCKbt8I7U4dxPFvtxxfPJKZ95+8L4DxYKauDY+Vg8pNY5Hb+i5qvIWIYozWVoLKXem9pDDiay6GSfxliFEP0PguTad003XgoxGj1OFsVCzWeQVnbCGwO0+n6GI2yh4zwfjvh27OdA6rKHEihAKg+8eqyFwNtMvczlzvOjO7muvvHYiGx2sZeoKNunwr/K6EFLI3WAF9usQZHmeMYTjcq2cI1nJaH9xGySQzK6CpeZH222DW0uss7nbRqNDMMwr1WUrgN3bONr5+DgMFijZ4fzEKuOEnQ/AHcI1MJIH8EaM2pqoHP711wV6GTgeSL1YPgJNLfQ8A7FqYCQ4rP5phDCOZGYG2OcEh7SRtAyBiLpI6HY41OWyYSNevh1AUrqi0+RBuZ4r0ivPoFsBmWuHRfpnYYXR/jMmRHM8CB8bjtjqLlpiio685lebHDuOVTwyQPBcClDvfQb2PnDgt+zYGEc3sZW4fsyMDGEI5jDZKKDkOEbFZMA1bRdC1FZgN0DPSkNuptN6mkwlu2p8/Vxvlmk3J75hvrLHLhcrmpyktWbuAvFNp/fIZjCvC+OTxdHt3YIIP+exjF01gwwB8LmDPz0roEGbmYSvTBFEF0YfojR/m7TEsTCyIXCH72aH5yA76bnu/MYG7+HON5Db3NJmngEaEVwO2Y5Bjv7QLbsxLv377ajD1J4E59SsKhhVV7aJcYYfbOx41zjAzDZjnNzuYTn2fYPdTBYXemRq/wyMHEgASW3pdRCc14V0DgtKxk6ZlN8VULKuvprvnd1G5V3k0zezyeV+INSB1VlOQ7WtaNDw+I7LtVg4tszOGW5JQLV5ThlSSNyBoVlylfOT7NgO769Uek0TEFFGMiB5wMfKCED66SkXbboSSiGpEJVDUIg6oQRurY9jbgDsXVX4Tsi/IiRewADNFixevND6zyufvrz26SASX2gvm6pbXgklF3WlvFoL5Swwfaho8Z9H3EdtNmh9arOXuOrKmr6uJk21JI1fL3qpMWoUGP+bm7/upy72kYqSlDI2LFEFmsUQCrusWHaSkXHMIl65gBdgWlNZSTMxoXqLved7ZmhKRR1s6Q+YXWJ3WFCdPwbroBujmygq+EXv2Sqx7HFmJY8OU8wNIfH2x6DXCyWtPHvUd+gdQcrFASJsZV/MH9DnZKRHYTlu3frnxzPRxj4feaMYYGafQ1/M7aVnFDrV6g+4jh0Xl5sn3cQmD4xJe+IIHzLAskE69BjUp+vw8/h1ZXw6vk/YMt/rsC6vvfMmMMys4F2igF9kQxKWa8KNsZuSbzyEoP+wDuoLDe1yfRH6xiW7vFnR47iHFas/Td4eVVtZZD1R/iL9ChBDPqzogkXlvjObiMolHsDLsHkx7NVLY27iDmtqLcRhwSYKNLzxmTus7W6kyafrDuolzQdAERPLVcI0HqZYKPRPJoimpXvEnoxFTnK/pLbLFxciF3U68r0bZqJM2PKZOMRTHb1F1+tshbiRSGufXBMV/0d5JL6RKqrmAQb8wFtV2dyh0Ppw3zFeAk6agMH55LF/u5U8czn/mSP7HK6ZjF8uLlSFxyPMmKgmbhTOCT3nGpk4HYZI5BGIqKREqJmkliDSi3/wnZAlnCtJEx3sGACHECjftjH75RFGylj5oo3bCa8N+oWeP9sLOrdxpwH5hBBUFP9oSYxCK0u7pOMgGIbXbwsvkoejRkJdfo5KFl6Ni5RjoAu/rYPGHTrfORvsB8N1OT9b9Fcalnu45Gg5gN1SPLXSDSZUYb1fT9akvrWfP6oqZ1ijhMozAotGHseRIdDepCpD0H13VKSky/yZtbo/0XUTpzCsaMVeccWKJxBSkx/hS1WO8PlHOnbxHhFqHh+sZV3qy1xEDg0ehGYMk+2ycw9xxOXR3r3GxR3TFPz4zetFzf15DtLAQyrbYZ7Z7tRQWdmmD3v/WAfD8vqJRgieOHcvA3WpGNXR58Dft93ocCSLfimba2FJzeDmHdpYHXcPTi2EoPy8zwZ0kLVdGHXUJC2HUg0X8M7+i1o7wSezY+E5liAGnau+GZYEiUL4EQ4Cw8L4utFF03CfLHb7zqK9E9eWfepXlFXN55u5LFtOKlHrA7qXZjpyM838cYkITQwbYAimQyRsHA6ukmN8tqPPhhPhBwR/i6n3iC3vacrmbdOTdgojZ1WF1mEp9oQWFBN237igI88Rnlxoco6ANhoShObavFAx7ftrO2KzUbXr+5o3jhaNHLDYWROyWRJ3JyGPvz0KBOBoQRv08net/llrHzjYQJUztVOzTupt3PBloMVRI8neflfn01toSGO0Zh9rR8yz2PiAfKVW20Vd8xfioC4lJ9uiu1wHDo+5nSlszGonazA3wJzHzM5YpxZXm6T083kVZSjn3OF+fqC3S/0kLw9j/AJYMEr+cWEO1j5Z2btg/kQotdBy4MRtS2/MC7w1dph3HSZ/IlWhy9PNr4ecFYiMER3+ADqx5ovNN1dfqcWrH/ewWtpMUgg+K6tRheGNY6EulSFy2o2tBuV+IiHT7lngaHI5QMlW2oRfwRYO559jGQcesMhKE1Vk8xpSi0OmSv1nr9WZudWcDNRMv3s8ZASajPdILZ1D3Ds41p+X1vhz+jDHtt1Dd6ATTeNUXFsKMB2A7XepF71iYocz/J81ms2qSpwFFGC7BihJ8PfTS0ACqYA/We2nopCxm7GQECKPtcyo8yNZipMKAyTMK7EWWpyKgpCRIvRxzC7PBv9k8wq27N4Gh42oKlosbsD0doo6yHJZkJjnd9MqGP7tBCOWsWd/lLlrf7kb80qFlouAzQyFAd/rM5QeecMmHFqJHgJfRXND0zZW+8AV1pLz230mj56jo9LZoFtLo1Dwdwc+rVMUwoC7xs4njsiDfnaC5yZVuZZWwcSITXzeno48l23gS5EVWqnqKP1K+JeR1tbw3IKfrKlz6W8enbt02R1eo12ZHGmT/Lzqmg6VXyJSWpd6Sid5BM715+EzWSEwV5Ih9o/bFCKSOe6100G0W5Qd9k0F+KQpJJdlRn8RyPdiAP8xL4LufGthuNvzk0edFSbSivkHaKhSysqH0XTMnxfeM+MXQUXGH68z4/22Ug+CS7YJenEFQFQ8IRLKV7bJZmm0JSk3/nnMjjPH2wmc4AmnbMbcdm98kb77Meqcx1YsqDJzXgzH8kWJQDF2h8nnh/Kp8+XoV4XDEHNd8tMf0P8TlUSDQJV1C56l4UcXQT0KIUy5fvBKa4NwMyssyeTlRb/kqZ+H2cru4JNPi+fvubMpjvvFuW85LcDzCwOZu8SP9PIWbLVxyn63bcug1tdvaM/sPLFf3XGqpKFE+zOb9OUL3f48puVgcP3TZVAX76cGO43vLFGbdI+nv6fmRR1csiCHWKB+/hqqJ398kCi86I59NGWCkDILdy2+GCGyQntxwpomLdhoRVEW7L80ZaRUaRMjHpNQJVOBswk+T0iKSdJMFWXrczHM2NRirX8S5VOhLHe3mEc/rf8T25W3xvwA+v1CJONglr0hqba1RhAj79yGtyPNd7EwNZuZZPekySNxkW17niuUx1flmbPo4OZDbkExJYvBATbz6nuUrZc/G3Lt4D8peRQK14kl2bwmcakoJ8DillskQjGTU/DLxArrftp6Ix/7NFStHaWbXAVr0APQlgVeJ9to2EKZYiaO5j/jHtJg9/TXD3gonsClOFZglXylMmXZF0AnTQbago1BZdL4OxfDUksLRjJKtvOvN21i9K3NQiFHs6asQS02Fm4Pc0qMQb9JbVXrQK5LsSE/BMFRCGIvdP20hEVMhC5Y8sHPOaw5omkEsC1umV3wGgwZEsQpQuRz4rqA6bpkEz+Xwug8dyYRa9/AosbASj9yIeOj+7wI6aycaKNznVXLPngqwp8SaZGb1nim/DZjw15O6s/cvr0ObkH5oF/AUQQg5vu9qcXhNGylL5QV4e2lixrm9jkNsR35l7oyl5YmeAn86pDSs4GEEu8X6p3/3AEcSPB5Pz2tEWNkA98aJfXzC/o0dz17hJAzPNd/yxD0O3/9oyrcHUZUg/uq+kOrb8yEwMcv5wx0xG/1ZvCRuQcBr1up6rnyYH8Et1fFVQkY3c9wntxzMZA2bQKqtblzuPjoBhv47prtLpjc6XwGucoqWz7eUMsWMWIyojFKA6vjWjBOaJKho0eQA/xzeBQF+9KBits9XC5rWWMSfVwKtH2W0ky+F8h+6GCchKiC3dVpuvda6eWIg3N1kIsH0CKWcc4B8E5xo1l6h4IAYtr0nyQC0+Tk/ic11E8o/gxWSJBrqcZ9svfaF7ZYa5qCFtgwi7nOTxZXF3NXTZPPOpPlvgTVEvZO02ow3wxH87B0uVp7WGzv9r1QalyWrUM3Tj9AZokihtiCy3X4WIwhWpPBOpG8+/wShLeLjF3T4cjNfMWF0/6MbZTmCPhaU9Jt/wOvJuUVWKlO8w0tlxc2SNXPunfh+WWOFobozcumLrjxX5jZzPXudtHiUtUk7vExINPHdxUNLB57GcC+NmHZCbuG1G92CCtXnU1ihtmRRNX/Xy3avjNztxf9OcRWTLOL5FKiUjo0q1TMEtXpaOX2/AF00D1MBG/X2OsReHQ2WTK1i4TpHmqTjH08dTSIg6mOev0EhYRGs8taITZ6nYxfjwWYrriu/+ahivVOXxMbXkH2v+mm+13SfZeXUMPLbTFpiIVziK95FbN7ZQ15L1UddIkVaIPXUlXVTu0RVdV3kPmW/tTipCOahdfeEJlD99Ccvhr8eGfEa5i9Cu1Sgr9lazlcP/F6dpgcV1Vesmvatof9XzFWfRSEL9a+b93ee+IvSDXbe6ngFLd7r3tIHwNpnCI+bHH6p7/o6WBxKyq1+N6td5DfQf6/AHkAnDKmVEiIlYTokbd0qxKjnuLpeRYuEiquxecBNpH/GUajQ2oxTpqPs5EtDtCSFZ4WO6//Z3WH9dt7h8fEDUI8+JyWQ8xbYAfy4jTBKRP1/00CI8nai4Vs6VbHO4b/D3W3IHj5XsphmnxY2P9wz1uGUZUoFqR3jvYO8jvI/1sgO1ncTpbfNZd7SZNC2a8PhOkOCzpS9OX7suw3y7xZnFIG5Dh9jRD4sV8DyW1hy2sqU77mCd5cVvZy+Qjl4pCeck4vH5T764jgfk9Y6/9MkXd+XF2vDdlkoV7CfZBZtmdBtYikuyWNb9OjCAs/l8Jf61zmz5D/ihF9T7UFnfpf2cShRG2QzKpXT6fO71fzqw9/9VBv7cVlC5PdXqql89mywUIKXyLdY7jMP8P2pYannJY9IDv2HaB3gP47gM44WcxPR+FkU8XndW0T1e8S2CsWOHGETl2vNwWe13KQjMSwMBbzj0vxRRsdSEnTYbOQLPuyN1HU+GmWazbPUmUzWFFd66MNpCbhlSn9v8gcZVvkmpwPsLhFelPzYfVtksji1uquWe37Pm/yNK1aw/usBp8TX3lTpb1l2i7g+QqftsklHChHXv4WOEzzq8lPf1vJwn0q+ieBiwPnUP5Cpo9pitdH3PzDJCOM/9BCwMThN3kM5OW7A9B3LvoO0P9lQIbtn8hE7sp59zjqPQPYu4fs74S8E/JOyDsh74S8E/JOyDsh/zuFFGEFjL3Xkw0MzA8d3//y2uXNUyyobKrwyJefZhFBdfpWJS8uMVRvQS6wF/15JM7tQ8f9PT2h+4477LIyc/ivbAX7l5qTRjDFHJ6l/r3H/t+wUSzWw2JePotTTnH0lAtDe8fmMuoaW7mmoSRMd1iGW4YJPZ/TNXcM/4F6z/q3mLGgQiuWAV0PJx/AJZXHyKquRnSI+6ihWRxadySH2d6rfumtzrr14Rrub7qVOlEZLQl26g3rIITs/kCG2CCD30lJ0vUXXc4n94S3taPGExOu0HHePmYp0KffrctdGT+FHunjUGrUm5V4FagwUuIov0f9liP1gZiFnbAKlbBxSoqEKmkz9+2ZxszfOUhMnIHNXXS3ixoSyLJFBIAgsN/CT+LtZWPGyNEyFI20UZ42cjvpNL9NVB01ii0YqF/aeOnqgsNkb+X7W1dqaCQSLhlEPprNp0/az2LcpU35ZLf6ad3xxMR7G6kBFO2f6mOBaB88zxb9vfxuPnV+KaTFj3qGZS9pfdCQ60KxN9rfusQ1hymbgvDDWTzoOY8ioQ9tsY+V5wBGdEgMgqRMnyDfSVQLtqsBHgUBWI5MAmQL0byx+ihsm3W0nj+fW3tcKYX3CLhnrLkNpJ1dVHMrnWe4cF+0qpb+TNq2GWfRYH5FhNiQzbm6RH9gstGh76vukgS788yLp916hRag+322ruANFTniAH2y3SYW1awOVmPOkpFDGH2W4B8E0mY751WXZ72h7lesqaGlvpv5XN43AV8RSlCYWBYQJCaTAzabLW6ymYcKtDt4KkgWeCJveEfKTEdeSj5lR2+0yoChlITWxZaHY0fxSTfvH48StNXoyvS1HFZujqJQwrNygr/BoHGf+miO2kuLqmhxYA9BdOAgVxi9y5151bOr7OtN/NsLGKcnZOoiCBGVFGX+TBom2a1FdOCrW63T10Yn+iwcZkqbZ43o72n8GsSNYx3FmY+UTs6Zew9PHVZQcUdoUU4Wpw9zDNv8GnJNLAk+4Ue9DqRVejUl9UkitRz42YZEEpCnzV+HJPYtBs6h77A6Y2c5ZH4sPW5rH39u91FJ29GImC0VsqCKBsqavqQPNH6BYfzvFOFIvX4iHYhKiueY1zF7RaWXZuC9Pc4kgmm1e1e+1z9CKF6PZyqocebHLY5Ow7Qc8n1GJV713RE3ZhJv3p8owT79QQ8yQEubpL6nMUi0V5K5Ls9G81a4KiZtmla39+5Kz5k/OZTZuDLwlptL8VJk/mQccKpFcOYX1KbGpa0OlKTWQAiBhvwWzMc3BrcvyGGUiKmwwcWtDv6wbQNteKBGErzRYTaRLeuhLrSbF6lvKa3M1+9LUjEzkjJJVXlGRcB1rdRlBPnn9ZKblloeFHmz/lChLEp6+DHCmHgeSLiTWhxr1jJlW0GPCcwHp3gtBsyzz14P16bNx/kSf4nZK7C7/sUm9lWs+QFpziMjdr5WXGnrFkdPaMb7KMphcR0kwKsD0gjPt3IdZXXqS7KIQKUOcMlbs00+HQWTTVjTMLw+RR1WkEOEDEwvU32P8tg3e1K8TNPxQgfiD+XLAPHDCnYk3lsUoOYInvyPGiHtM5OUGjBoiPOjzIDfOKfJMQ0JG1U02WBqhMeqtR17fQmWxyGAty1HzDUn6pbf8Y2Stm0xcotk0avvGrElk+I981Ayy3N34IRvA/MmvyIIn/We+PZ69xFMObEQFxRoMZ+Fx45j4ZHsxR9IzbPlJ69eGk9GQ5zrl0qGS5fbsUUJkzeFd6v8JOQK2T80vobVCBH3eHoGA+gNSt8i4Q9c8lLhUuEslvexIqM5IBSMi9OT3aj5kUUlQ/QGANu+mFqVuozacQuzqC30y/QsknCPINYIEC5xhVyh9lBUJMumA3213qHo0kNbtRevGGmeFGmXxjtbflQZaxBl4T+RdVAX7JqjsmU/H2H4gU17Vyd6aCEBW7XMpFU2fXc2cnDH77bLXrtOOmrZx37PnF+ShjbEgajGUhmmkbgUCAPo7MoBHGnr7GbtcsD7KIvuVX84NATeM66DwgwLllCFEJaNC3kpEetSEmKn5z9kC2pOc8CxM4M/aort41tEyJyYmScLH5ZUrQyNZbsCsQMN5KAoaa2X2t8PWyqMUNKR8XVdDkCx2pCX2fm0Ja5gFueTlUY28PrINGpLe69gdgQc3bFBWdrrTJDBtyifUlo3g4a3S1tm0KNARVGOiuseJ11203RJ8LcQUlqEoEkoWfBMq/74l7mlSPu4852sA6KCcFX6bqxJsM+oPGsZ35iKv/MLPuSX44PHlGSPUcndBHl5dRq3j+6igti3mw+ECUlrMFXRj/2Zy6ZLtp6jZRrxvYID2nNYlcHGUPkTdyIbyswOqRzR9rkDcf3Zc1+1ci0W3hdDVhkNftxuwiG1WJvF8cXJdToiNjhIh24U5Zim6j/o9ybRs5Z+8zLVI0RVuzQovIuXfeUbEyRG9JwTI9wFXb/VjrFsDY0u0mIL29tI2hK7OlX7nLviG0sgv90xNd2XZCU+goKnpFWmdbAjDkaj/X06fIZPZ9v16/jrIhT6iyomCmMpVsxfQjAf3r2rAuBpD/LXctiikLOVcvULdwPSdbe9IgHyyS0PzlUMcJz6isxR0gWjyG19CZ7LkeiXvNrWRd+by+GIbPlDxbCJ2k3+SZucTfaJ9ewwd9NtbzeOzdbaThHgpHF3oxNXZ5Rz+74s9WDSw6+eprkFu4oKVJPxdLaOJH4EU7BxgwNA38THTQVRz0GAfOAf7b3Kxh5UfuBBUfwOcJLgj4TZNklR23RE1F5ZKWyxlIcRXmVjxWE0cRiPb3zhZ5823YP9DvMGnHU5ZX66y1FK038TUInPWw5VZttw8RPrLou8928M9D46aq2hIUxUvzuqkM/uyOZucChd0j4QbaHQj8s15NNooECKRc3PDDaKPtzZr4wZUHk1Q0U8aBMe2RqmjwBxKJsQ5o2VEFzEAfKS3OWP+OSoZm3mcy+qxqqC5l5ZOnshXSgAwW5sxEha2ElUt/7u3X3Us8SbQXjkjaDTJ7j3m0Z26lVyX7ApSgCeY7XlrMsIga/lIqlBJL1npKpfXOSylTUGQzuM+ts90mg5JKUPGcjdApjgzRLXnsqatIFXNDwx5ERDSAvONV6a6Uqn7Xyzj2tFsImxYxa5xPRJm6ESbT/Ghq9oIn+aN+GrPFUJVZH0HuxIm26+UtgvWHfVJShsm/cwdHnuH9mk3GxJDthN1dUzWeYyoENgA+iZSROWvvOuRqj5kz3NiGstXdr7AGXkX77fWzO98TujUoizIO7uVFhE+EaOS/E4eXZzk5MIu2xlroU566t+1Vy1WAtOFiyNUy5giyI6OEHKDyQRWg7SKzeK8BnB3z68c1DPHndpkLxASUNI8xA2sqs06dU6nIKHO265vJuEbdnZbvmgYkAVaUh0X0Xlb45cjyBk6VInvRrh8SxHOlreoMuPAebN9s+ybhXK5tah+kj1fJn6Q0JTyn/AYWLKMgd3fIvWzYwVSFjcabAtWrYgS4TSOtEtWkYcsedPOhUJUILKFjY1ImFWYy5XHF3vTsDTfyHECgrGhSLYcbx8fOT4yO4iNp8Q4pD8ucDK015va3vvvuSbp5Ov95LnL2JjlA/1FA8DoAhzZRtb1lbHlo+yTS+tzEB4pzzF9vG5OyoGkCHaGQIj50tFA4P/HLu6N3vAv574bMKbbqrZ1N9HLnuhRKqdNf8o31uyRuPXZKwUQJgpdZvillNAXRxi4feNTN4jy6BbwY/bPeyLyhFKEQJGc/kavlj2xH/jKkoExc1sYJGLUHA3VtF1Kgx+5FUGmft4tumeXwr7LZ4kcHTG7DRjj3i9XmKQ+1H3nZ6zBqh35whmv088Zr9OFf4Sxd+tw/6M1TVztbh1SlWT2pGeXqxwuiBKoC1covnW0OcqUz8pIiW0BTiKEgKYeTbggPwoU1dBrFl161T5tdcrCDNOiZfxzX7SzBaNs3LKctm5bsb7RSWzkezA3rfbOOVzLYfrN3fsi6dOitAb/q6oYi/2N9aIZCnHj9ivVGMU1ZOSqrFra/ZZ3PJoy4PQAGSg4XgD13bMZXdjxUcPpWoXGkmHlaFVU8zcZq1qmbGDhry2mPhQ1xuPU9UOePWOWMEcIi/4W33lNFYEXFfOzCpmKJ/pE0n5vHx3Hq0aQVjTVfoCF4YVJvqp1Tkfg6jmqL9RMtPBtsJ/9ayCntiupOK4wY8jl1wlEU1dtCLcTAxxL2xV0EZYIULeh7CXXVJRRz79oEnOgSk4H7t8UjRrjRNaA2qM4vLqobiXJeoYd6tpH/tTiQHtyPWEEVf49ftnzAX2NbqS4poAze77XwY1HJZNsxXTddY0aTfqvaOM5qFr9zc+jcHM8iOW9POSgrhJ9RkfqL/TM437EVsbODGSzPJxG+2AvY9QrTrmzk/tcB9Rv8MvZO+aX96t9H1KHE02yuOHjIYfmf5YtaiaaVhyeKgLFANFw7P1OgCyOR23goq20GoUmY82PszE2bvfyWFb5zb2jnOatRZ/gC38IGwcDLni9ZH6w11W9zAyVIBoRPGnntJb56hmYao6tIVGJfH9WcotsvIRAqpvt3qRWefx1g1oN55/jkzjxefI1O/A536s7hsknd5nLn3ijvMzW/HiO2bjU0q69/IC9vq2QA90kKaR+kNn/jUfqcdMLvtgM6ZG26UoSTyk/nJa84j68FlMudBZIhQWFMph4pr0XdSewWVpzo5u+2v2ff39fwBQSwMEFAACAAgANn0ySYAjzxZLAAAAagAAABsAAAB1bml2ZXJzYWwvdW5pdmVyc2FsLnBuZy54bWyzsa/IzVEoSy0qzszPs1Uy1DNQsrfj5bIpKEoty0wtV6gAigEFIUBJodJWycQIwS3PTCnJsFWyMDVDiGWkZqZnlNgqmSEp1AcaCQBQSwECAAAUAAIACABElFdHI7RO+/sCAACwCAAAFAAAAAAAAAABAAAAAAAAAAAAdW5pdmVyc2FsL3BsYXllci54bWxQSwECAAAUAAIACAA2fTJJV8nKT88qAAAzTgAAFwAAAAAAAAAAAAAAAAAtAwAAdW5pdmVyc2FsL3VuaXZlcnNhbC5wbmdQSwECAAAUAAIACAA2fTJJgCPPFksAAABqAAAAGwAAAAAAAAABAAAAAAAxLgAAdW5pdmVyc2FsL3VuaXZlcnNhbC5wbmcueG1sUEsFBgAAAAADAAMA0AAAALUuAAAAAA=="/>
  <p:tag name="ISPRING_PRESENTATION_TITLE" val="7272.ppt"/>
</p:tagLst>
</file>

<file path=ppt/theme/theme1.xml><?xml version="1.0" encoding="utf-8"?>
<a:theme xmlns:a="http://schemas.openxmlformats.org/drawingml/2006/main" name="2_默认设计模板">
  <a:themeElements>
    <a:clrScheme name="">
      <a:dk1>
        <a:srgbClr val="999999"/>
      </a:dk1>
      <a:lt1>
        <a:srgbClr val="21A3D0"/>
      </a:lt1>
      <a:dk2>
        <a:srgbClr val="4D4D4D"/>
      </a:dk2>
      <a:lt2>
        <a:srgbClr val="226187"/>
      </a:lt2>
      <a:accent1>
        <a:srgbClr val="C2C1C1"/>
      </a:accent1>
      <a:accent2>
        <a:srgbClr val="FEAD12"/>
      </a:accent2>
      <a:accent3>
        <a:srgbClr val="B2B2B2"/>
      </a:accent3>
      <a:accent4>
        <a:srgbClr val="1B8BB1"/>
      </a:accent4>
      <a:accent5>
        <a:srgbClr val="DDDDDD"/>
      </a:accent5>
      <a:accent6>
        <a:srgbClr val="E69C0F"/>
      </a:accent6>
      <a:hlink>
        <a:srgbClr val="FFFFFF"/>
      </a:hlink>
      <a:folHlink>
        <a:srgbClr val="DEDEDD"/>
      </a:folHlink>
    </a:clrScheme>
    <a:fontScheme name="2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默认设计模板">
  <a:themeElements>
    <a:clrScheme name="">
      <a:dk1>
        <a:srgbClr val="999999"/>
      </a:dk1>
      <a:lt1>
        <a:srgbClr val="21A3D0"/>
      </a:lt1>
      <a:dk2>
        <a:srgbClr val="4D4D4D"/>
      </a:dk2>
      <a:lt2>
        <a:srgbClr val="226187"/>
      </a:lt2>
      <a:accent1>
        <a:srgbClr val="C2C1C1"/>
      </a:accent1>
      <a:accent2>
        <a:srgbClr val="FEAD12"/>
      </a:accent2>
      <a:accent3>
        <a:srgbClr val="B2B2B2"/>
      </a:accent3>
      <a:accent4>
        <a:srgbClr val="1B8BB1"/>
      </a:accent4>
      <a:accent5>
        <a:srgbClr val="DDDDDD"/>
      </a:accent5>
      <a:accent6>
        <a:srgbClr val="E69C0F"/>
      </a:accent6>
      <a:hlink>
        <a:srgbClr val="FFFFFF"/>
      </a:hlink>
      <a:folHlink>
        <a:srgbClr val="DEDEDD"/>
      </a:folHlink>
    </a:clrScheme>
    <a:fontScheme name="3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默认设计模板">
  <a:themeElements>
    <a:clrScheme name="">
      <a:dk1>
        <a:srgbClr val="999999"/>
      </a:dk1>
      <a:lt1>
        <a:srgbClr val="21A3D0"/>
      </a:lt1>
      <a:dk2>
        <a:srgbClr val="4D4D4D"/>
      </a:dk2>
      <a:lt2>
        <a:srgbClr val="226187"/>
      </a:lt2>
      <a:accent1>
        <a:srgbClr val="C2C1C1"/>
      </a:accent1>
      <a:accent2>
        <a:srgbClr val="FEAD12"/>
      </a:accent2>
      <a:accent3>
        <a:srgbClr val="B2B2B2"/>
      </a:accent3>
      <a:accent4>
        <a:srgbClr val="1B8BB1"/>
      </a:accent4>
      <a:accent5>
        <a:srgbClr val="DDDDDD"/>
      </a:accent5>
      <a:accent6>
        <a:srgbClr val="E69C0F"/>
      </a:accent6>
      <a:hlink>
        <a:srgbClr val="FFFFFF"/>
      </a:hlink>
      <a:folHlink>
        <a:srgbClr val="DEDEDD"/>
      </a:folHlink>
    </a:clrScheme>
    <a:fontScheme name="4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默认设计模板">
  <a:themeElements>
    <a:clrScheme name="">
      <a:dk1>
        <a:srgbClr val="999999"/>
      </a:dk1>
      <a:lt1>
        <a:srgbClr val="21A3D0"/>
      </a:lt1>
      <a:dk2>
        <a:srgbClr val="4D4D4D"/>
      </a:dk2>
      <a:lt2>
        <a:srgbClr val="226187"/>
      </a:lt2>
      <a:accent1>
        <a:srgbClr val="C2C1C1"/>
      </a:accent1>
      <a:accent2>
        <a:srgbClr val="FEAD12"/>
      </a:accent2>
      <a:accent3>
        <a:srgbClr val="B2B2B2"/>
      </a:accent3>
      <a:accent4>
        <a:srgbClr val="1B8BB1"/>
      </a:accent4>
      <a:accent5>
        <a:srgbClr val="DDDDDD"/>
      </a:accent5>
      <a:accent6>
        <a:srgbClr val="E69C0F"/>
      </a:accent6>
      <a:hlink>
        <a:srgbClr val="FFFFFF"/>
      </a:hlink>
      <a:folHlink>
        <a:srgbClr val="DEDEDD"/>
      </a:folHlink>
    </a:clrScheme>
    <a:fontScheme name="5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默认设计模板">
  <a:themeElements>
    <a:clrScheme name="">
      <a:dk1>
        <a:srgbClr val="999999"/>
      </a:dk1>
      <a:lt1>
        <a:srgbClr val="21A3D0"/>
      </a:lt1>
      <a:dk2>
        <a:srgbClr val="4D4D4D"/>
      </a:dk2>
      <a:lt2>
        <a:srgbClr val="226187"/>
      </a:lt2>
      <a:accent1>
        <a:srgbClr val="C2C1C1"/>
      </a:accent1>
      <a:accent2>
        <a:srgbClr val="FEAD12"/>
      </a:accent2>
      <a:accent3>
        <a:srgbClr val="B2B2B2"/>
      </a:accent3>
      <a:accent4>
        <a:srgbClr val="1B8BB1"/>
      </a:accent4>
      <a:accent5>
        <a:srgbClr val="DDDDDD"/>
      </a:accent5>
      <a:accent6>
        <a:srgbClr val="E69C0F"/>
      </a:accent6>
      <a:hlink>
        <a:srgbClr val="FFFFFF"/>
      </a:hlink>
      <a:folHlink>
        <a:srgbClr val="DEDEDD"/>
      </a:folHlink>
    </a:clrScheme>
    <a:fontScheme name="6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6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默认设计模板">
  <a:themeElements>
    <a:clrScheme name="">
      <a:dk1>
        <a:srgbClr val="999999"/>
      </a:dk1>
      <a:lt1>
        <a:srgbClr val="21A3D0"/>
      </a:lt1>
      <a:dk2>
        <a:srgbClr val="4D4D4D"/>
      </a:dk2>
      <a:lt2>
        <a:srgbClr val="226187"/>
      </a:lt2>
      <a:accent1>
        <a:srgbClr val="C2C1C1"/>
      </a:accent1>
      <a:accent2>
        <a:srgbClr val="FEAD12"/>
      </a:accent2>
      <a:accent3>
        <a:srgbClr val="B2B2B2"/>
      </a:accent3>
      <a:accent4>
        <a:srgbClr val="1B8BB1"/>
      </a:accent4>
      <a:accent5>
        <a:srgbClr val="DDDDDD"/>
      </a:accent5>
      <a:accent6>
        <a:srgbClr val="E69C0F"/>
      </a:accent6>
      <a:hlink>
        <a:srgbClr val="FFFFFF"/>
      </a:hlink>
      <a:folHlink>
        <a:srgbClr val="DEDEDD"/>
      </a:folHlink>
    </a:clrScheme>
    <a:fontScheme name="7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7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默认设计模板">
  <a:themeElements>
    <a:clrScheme name="">
      <a:dk1>
        <a:srgbClr val="999999"/>
      </a:dk1>
      <a:lt1>
        <a:srgbClr val="21A3D0"/>
      </a:lt1>
      <a:dk2>
        <a:srgbClr val="4D4D4D"/>
      </a:dk2>
      <a:lt2>
        <a:srgbClr val="226187"/>
      </a:lt2>
      <a:accent1>
        <a:srgbClr val="C2C1C1"/>
      </a:accent1>
      <a:accent2>
        <a:srgbClr val="FEAD12"/>
      </a:accent2>
      <a:accent3>
        <a:srgbClr val="B2B2B2"/>
      </a:accent3>
      <a:accent4>
        <a:srgbClr val="1B8BB1"/>
      </a:accent4>
      <a:accent5>
        <a:srgbClr val="DDDDDD"/>
      </a:accent5>
      <a:accent6>
        <a:srgbClr val="E69C0F"/>
      </a:accent6>
      <a:hlink>
        <a:srgbClr val="FFFFFF"/>
      </a:hlink>
      <a:folHlink>
        <a:srgbClr val="DEDEDD"/>
      </a:folHlink>
    </a:clrScheme>
    <a:fontScheme name="8_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8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2280</Words>
  <Characters>0</Characters>
  <Application>Microsoft Office PowerPoint</Application>
  <DocSecurity>0</DocSecurity>
  <PresentationFormat>自定义</PresentationFormat>
  <Lines>0</Lines>
  <Paragraphs>264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33</vt:i4>
      </vt:variant>
    </vt:vector>
  </HeadingPairs>
  <TitlesOfParts>
    <vt:vector size="47" baseType="lpstr">
      <vt:lpstr>宋体</vt:lpstr>
      <vt:lpstr>微软雅黑</vt:lpstr>
      <vt:lpstr>方正小标宋简体</vt:lpstr>
      <vt:lpstr>楷体</vt:lpstr>
      <vt:lpstr>Arial</vt:lpstr>
      <vt:lpstr>Calibri</vt:lpstr>
      <vt:lpstr>Wingdings</vt:lpstr>
      <vt:lpstr>2_默认设计模板</vt:lpstr>
      <vt:lpstr>3_默认设计模板</vt:lpstr>
      <vt:lpstr>4_默认设计模板</vt:lpstr>
      <vt:lpstr>5_默认设计模板</vt:lpstr>
      <vt:lpstr>6_默认设计模板</vt:lpstr>
      <vt:lpstr>7_默认设计模板</vt:lpstr>
      <vt:lpstr>8_默认设计模板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7272.ppt</dc:title>
  <dc:creator/>
  <cp:lastModifiedBy/>
  <cp:revision>1</cp:revision>
  <dcterms:created xsi:type="dcterms:W3CDTF">2017-06-15T17:00:48Z</dcterms:created>
  <dcterms:modified xsi:type="dcterms:W3CDTF">2024-09-02T06:57:14Z</dcterms:modified>
</cp:coreProperties>
</file>